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305" r:id="rId4"/>
    <p:sldId id="301" r:id="rId5"/>
    <p:sldId id="259" r:id="rId6"/>
    <p:sldId id="260" r:id="rId7"/>
    <p:sldId id="263" r:id="rId8"/>
    <p:sldId id="264" r:id="rId9"/>
    <p:sldId id="298" r:id="rId10"/>
    <p:sldId id="306" r:id="rId11"/>
    <p:sldId id="307" r:id="rId12"/>
    <p:sldId id="308" r:id="rId13"/>
    <p:sldId id="269" r:id="rId14"/>
    <p:sldId id="271" r:id="rId15"/>
    <p:sldId id="273" r:id="rId16"/>
    <p:sldId id="296" r:id="rId17"/>
    <p:sldId id="275" r:id="rId18"/>
    <p:sldId id="276" r:id="rId19"/>
    <p:sldId id="277" r:id="rId20"/>
    <p:sldId id="279" r:id="rId21"/>
    <p:sldId id="309" r:id="rId22"/>
    <p:sldId id="310" r:id="rId23"/>
    <p:sldId id="285" r:id="rId24"/>
    <p:sldId id="287" r:id="rId25"/>
    <p:sldId id="289" r:id="rId26"/>
    <p:sldId id="314" r:id="rId27"/>
    <p:sldId id="302" r:id="rId28"/>
    <p:sldId id="299" r:id="rId29"/>
    <p:sldId id="312" r:id="rId30"/>
    <p:sldId id="315" r:id="rId31"/>
    <p:sldId id="313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AB81A9-875C-443B-A091-BD871435E364}" type="doc">
      <dgm:prSet loTypeId="urn:microsoft.com/office/officeart/2005/8/layout/vList2" loCatId="list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tr-TR"/>
        </a:p>
      </dgm:t>
    </dgm:pt>
    <dgm:pt modelId="{D59FA8FB-9D0C-488D-80EC-71E67D1E3C1F}">
      <dgm:prSet phldrT="[Metin]"/>
      <dgm:spPr/>
      <dgm:t>
        <a:bodyPr/>
        <a:lstStyle/>
        <a:p>
          <a:r>
            <a:rPr lang="tr-TR" dirty="0" smtClean="0">
              <a:latin typeface="Comic Sans MS" pitchFamily="66" charset="0"/>
            </a:rPr>
            <a:t>Çalışacağınız dersleri planlarken, </a:t>
          </a:r>
          <a:r>
            <a:rPr lang="tr-TR" dirty="0" smtClean="0">
              <a:solidFill>
                <a:srgbClr val="FF0000"/>
              </a:solidFill>
              <a:latin typeface="Comic Sans MS" pitchFamily="66" charset="0"/>
            </a:rPr>
            <a:t>okuma yolu </a:t>
          </a:r>
          <a:r>
            <a:rPr lang="tr-TR" dirty="0" smtClean="0">
              <a:latin typeface="Comic Sans MS" pitchFamily="66" charset="0"/>
            </a:rPr>
            <a:t>ile öğrenilecek derslere çalışmanın başında yer vermek yararlı olur</a:t>
          </a:r>
          <a:endParaRPr lang="tr-TR" dirty="0"/>
        </a:p>
      </dgm:t>
    </dgm:pt>
    <dgm:pt modelId="{AA4571A0-C892-4FE2-9768-726B9294A87B}" type="parTrans" cxnId="{E0B53067-0BF5-4537-9C4D-6AE421BF8B52}">
      <dgm:prSet/>
      <dgm:spPr/>
      <dgm:t>
        <a:bodyPr/>
        <a:lstStyle/>
        <a:p>
          <a:endParaRPr lang="tr-TR"/>
        </a:p>
      </dgm:t>
    </dgm:pt>
    <dgm:pt modelId="{1ACC55BD-3E53-496C-8882-6ECF27402B53}" type="sibTrans" cxnId="{E0B53067-0BF5-4537-9C4D-6AE421BF8B52}">
      <dgm:prSet/>
      <dgm:spPr/>
      <dgm:t>
        <a:bodyPr/>
        <a:lstStyle/>
        <a:p>
          <a:endParaRPr lang="tr-TR"/>
        </a:p>
      </dgm:t>
    </dgm:pt>
    <dgm:pt modelId="{B8EBEB00-4FED-47E7-9994-F73E438DB1DE}">
      <dgm:prSet phldrT="[Metin]" phldr="1"/>
      <dgm:spPr/>
      <dgm:t>
        <a:bodyPr/>
        <a:lstStyle/>
        <a:p>
          <a:endParaRPr lang="tr-TR"/>
        </a:p>
      </dgm:t>
    </dgm:pt>
    <dgm:pt modelId="{8E5ADE3B-6E0F-4850-B6A9-AC862F39B7CF}" type="parTrans" cxnId="{AC1BAAB1-A730-4BFA-9E7E-07297696F4C4}">
      <dgm:prSet/>
      <dgm:spPr/>
      <dgm:t>
        <a:bodyPr/>
        <a:lstStyle/>
        <a:p>
          <a:endParaRPr lang="tr-TR"/>
        </a:p>
      </dgm:t>
    </dgm:pt>
    <dgm:pt modelId="{38107A91-BC43-4412-AB8B-B48A056F61FC}" type="sibTrans" cxnId="{AC1BAAB1-A730-4BFA-9E7E-07297696F4C4}">
      <dgm:prSet/>
      <dgm:spPr/>
      <dgm:t>
        <a:bodyPr/>
        <a:lstStyle/>
        <a:p>
          <a:endParaRPr lang="tr-TR"/>
        </a:p>
      </dgm:t>
    </dgm:pt>
    <dgm:pt modelId="{E99D099B-4B5C-484A-94D4-7F931C61A945}">
      <dgm:prSet phldrT="[Metin]"/>
      <dgm:spPr/>
      <dgm:t>
        <a:bodyPr/>
        <a:lstStyle/>
        <a:p>
          <a:r>
            <a:rPr lang="tr-TR" dirty="0" smtClean="0">
              <a:latin typeface="Comic Sans MS" pitchFamily="66" charset="0"/>
            </a:rPr>
            <a:t>Çalışmalarınızda </a:t>
          </a:r>
          <a:r>
            <a:rPr lang="tr-TR" dirty="0" smtClean="0">
              <a:solidFill>
                <a:srgbClr val="FF0000"/>
              </a:solidFill>
              <a:latin typeface="Comic Sans MS" pitchFamily="66" charset="0"/>
            </a:rPr>
            <a:t>çeşitliliğe</a:t>
          </a:r>
          <a:r>
            <a:rPr lang="tr-TR" dirty="0" smtClean="0">
              <a:latin typeface="Comic Sans MS" pitchFamily="66" charset="0"/>
            </a:rPr>
            <a:t> yer verin</a:t>
          </a:r>
          <a:endParaRPr lang="tr-TR" dirty="0"/>
        </a:p>
      </dgm:t>
    </dgm:pt>
    <dgm:pt modelId="{24DBA778-BC7D-4A1A-83A6-8A07F35C4E04}" type="parTrans" cxnId="{EF0C7F0C-64B0-443A-B4C3-314FC99C667F}">
      <dgm:prSet/>
      <dgm:spPr/>
      <dgm:t>
        <a:bodyPr/>
        <a:lstStyle/>
        <a:p>
          <a:endParaRPr lang="tr-TR"/>
        </a:p>
      </dgm:t>
    </dgm:pt>
    <dgm:pt modelId="{A0481336-7B97-409F-9CE7-51368FAF779E}" type="sibTrans" cxnId="{EF0C7F0C-64B0-443A-B4C3-314FC99C667F}">
      <dgm:prSet/>
      <dgm:spPr/>
      <dgm:t>
        <a:bodyPr/>
        <a:lstStyle/>
        <a:p>
          <a:endParaRPr lang="tr-TR"/>
        </a:p>
      </dgm:t>
    </dgm:pt>
    <dgm:pt modelId="{189E9606-5EA2-463F-9C19-5EF91DCEAAF1}">
      <dgm:prSet phldrT="[Metin]" phldr="1"/>
      <dgm:spPr/>
      <dgm:t>
        <a:bodyPr/>
        <a:lstStyle/>
        <a:p>
          <a:endParaRPr lang="tr-TR"/>
        </a:p>
      </dgm:t>
    </dgm:pt>
    <dgm:pt modelId="{B95765ED-DDCD-4F31-B15C-4B8C7038462E}" type="parTrans" cxnId="{ACB518CF-2C2E-46F8-AA01-DA83CC6545EF}">
      <dgm:prSet/>
      <dgm:spPr/>
      <dgm:t>
        <a:bodyPr/>
        <a:lstStyle/>
        <a:p>
          <a:endParaRPr lang="tr-TR"/>
        </a:p>
      </dgm:t>
    </dgm:pt>
    <dgm:pt modelId="{EFB09769-CC25-457E-B339-D7A48A6F4090}" type="sibTrans" cxnId="{ACB518CF-2C2E-46F8-AA01-DA83CC6545EF}">
      <dgm:prSet/>
      <dgm:spPr/>
      <dgm:t>
        <a:bodyPr/>
        <a:lstStyle/>
        <a:p>
          <a:endParaRPr lang="tr-TR"/>
        </a:p>
      </dgm:t>
    </dgm:pt>
    <dgm:pt modelId="{4676EDB6-6F9A-4596-8143-852E4D56BE26}" type="pres">
      <dgm:prSet presAssocID="{0FAB81A9-875C-443B-A091-BD871435E3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6DACBD4-3498-468B-9059-2AEA70577724}" type="pres">
      <dgm:prSet presAssocID="{D59FA8FB-9D0C-488D-80EC-71E67D1E3C1F}" presName="parentText" presStyleLbl="node1" presStyleIdx="0" presStyleCnt="2" custLinFactY="-4308" custLinFactNeighborX="-74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7A9B9CF-9F4B-4C21-B30E-CB868C81E910}" type="pres">
      <dgm:prSet presAssocID="{D59FA8FB-9D0C-488D-80EC-71E67D1E3C1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17D4D8D-4468-45CE-ACA6-CB8E7E971312}" type="pres">
      <dgm:prSet presAssocID="{E99D099B-4B5C-484A-94D4-7F931C61A945}" presName="parentText" presStyleLbl="node1" presStyleIdx="1" presStyleCnt="2" custScaleY="7184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9FCB10D-BD0E-4308-855F-11E97A2DE5B3}" type="pres">
      <dgm:prSet presAssocID="{E99D099B-4B5C-484A-94D4-7F931C61A94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CBDBAA2-48C4-4A35-9647-A5F69C0DA1B7}" type="presOf" srcId="{E99D099B-4B5C-484A-94D4-7F931C61A945}" destId="{B17D4D8D-4468-45CE-ACA6-CB8E7E971312}" srcOrd="0" destOrd="0" presId="urn:microsoft.com/office/officeart/2005/8/layout/vList2"/>
    <dgm:cxn modelId="{F5669338-44B0-4B53-9FAB-023476126A20}" type="presOf" srcId="{B8EBEB00-4FED-47E7-9994-F73E438DB1DE}" destId="{07A9B9CF-9F4B-4C21-B30E-CB868C81E910}" srcOrd="0" destOrd="0" presId="urn:microsoft.com/office/officeart/2005/8/layout/vList2"/>
    <dgm:cxn modelId="{E47070A6-CFC9-4050-BFAB-4A76E4F463DE}" type="presOf" srcId="{D59FA8FB-9D0C-488D-80EC-71E67D1E3C1F}" destId="{46DACBD4-3498-468B-9059-2AEA70577724}" srcOrd="0" destOrd="0" presId="urn:microsoft.com/office/officeart/2005/8/layout/vList2"/>
    <dgm:cxn modelId="{AC1BAAB1-A730-4BFA-9E7E-07297696F4C4}" srcId="{D59FA8FB-9D0C-488D-80EC-71E67D1E3C1F}" destId="{B8EBEB00-4FED-47E7-9994-F73E438DB1DE}" srcOrd="0" destOrd="0" parTransId="{8E5ADE3B-6E0F-4850-B6A9-AC862F39B7CF}" sibTransId="{38107A91-BC43-4412-AB8B-B48A056F61FC}"/>
    <dgm:cxn modelId="{EF0C7F0C-64B0-443A-B4C3-314FC99C667F}" srcId="{0FAB81A9-875C-443B-A091-BD871435E364}" destId="{E99D099B-4B5C-484A-94D4-7F931C61A945}" srcOrd="1" destOrd="0" parTransId="{24DBA778-BC7D-4A1A-83A6-8A07F35C4E04}" sibTransId="{A0481336-7B97-409F-9CE7-51368FAF779E}"/>
    <dgm:cxn modelId="{E0B53067-0BF5-4537-9C4D-6AE421BF8B52}" srcId="{0FAB81A9-875C-443B-A091-BD871435E364}" destId="{D59FA8FB-9D0C-488D-80EC-71E67D1E3C1F}" srcOrd="0" destOrd="0" parTransId="{AA4571A0-C892-4FE2-9768-726B9294A87B}" sibTransId="{1ACC55BD-3E53-496C-8882-6ECF27402B53}"/>
    <dgm:cxn modelId="{14BA83C1-9FA8-4BCC-98DA-D7695331A24E}" type="presOf" srcId="{189E9606-5EA2-463F-9C19-5EF91DCEAAF1}" destId="{19FCB10D-BD0E-4308-855F-11E97A2DE5B3}" srcOrd="0" destOrd="0" presId="urn:microsoft.com/office/officeart/2005/8/layout/vList2"/>
    <dgm:cxn modelId="{ACB518CF-2C2E-46F8-AA01-DA83CC6545EF}" srcId="{E99D099B-4B5C-484A-94D4-7F931C61A945}" destId="{189E9606-5EA2-463F-9C19-5EF91DCEAAF1}" srcOrd="0" destOrd="0" parTransId="{B95765ED-DDCD-4F31-B15C-4B8C7038462E}" sibTransId="{EFB09769-CC25-457E-B339-D7A48A6F4090}"/>
    <dgm:cxn modelId="{7101A8CF-0D88-4E98-85B0-363009B87B0C}" type="presOf" srcId="{0FAB81A9-875C-443B-A091-BD871435E364}" destId="{4676EDB6-6F9A-4596-8143-852E4D56BE26}" srcOrd="0" destOrd="0" presId="urn:microsoft.com/office/officeart/2005/8/layout/vList2"/>
    <dgm:cxn modelId="{8CD7AC1B-26C2-4B49-AAAB-871DF59D7CEE}" type="presParOf" srcId="{4676EDB6-6F9A-4596-8143-852E4D56BE26}" destId="{46DACBD4-3498-468B-9059-2AEA70577724}" srcOrd="0" destOrd="0" presId="urn:microsoft.com/office/officeart/2005/8/layout/vList2"/>
    <dgm:cxn modelId="{2E79C5CB-898F-4F42-826B-C130AF6C3F44}" type="presParOf" srcId="{4676EDB6-6F9A-4596-8143-852E4D56BE26}" destId="{07A9B9CF-9F4B-4C21-B30E-CB868C81E910}" srcOrd="1" destOrd="0" presId="urn:microsoft.com/office/officeart/2005/8/layout/vList2"/>
    <dgm:cxn modelId="{BF1F5C14-836A-44D2-81DF-4043D4A666DB}" type="presParOf" srcId="{4676EDB6-6F9A-4596-8143-852E4D56BE26}" destId="{B17D4D8D-4468-45CE-ACA6-CB8E7E971312}" srcOrd="2" destOrd="0" presId="urn:microsoft.com/office/officeart/2005/8/layout/vList2"/>
    <dgm:cxn modelId="{FF08768B-E966-4AB5-BF42-781169B54AB5}" type="presParOf" srcId="{4676EDB6-6F9A-4596-8143-852E4D56BE26}" destId="{19FCB10D-BD0E-4308-855F-11E97A2DE5B3}" srcOrd="3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08A41B-7C46-4C04-8550-D66CBFE0E931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65C7DD84-06F5-4959-A5AF-18A5027BF08E}">
      <dgm:prSet phldrT="[Metin]"/>
      <dgm:spPr/>
      <dgm:t>
        <a:bodyPr/>
        <a:lstStyle/>
        <a:p>
          <a:r>
            <a:rPr lang="tr-TR" dirty="0" smtClean="0">
              <a:latin typeface="Comic Sans MS" pitchFamily="66" charset="0"/>
            </a:rPr>
            <a:t>Dersleri adım adım öğrenebileceğiniz </a:t>
          </a:r>
          <a:r>
            <a:rPr lang="tr-TR" dirty="0" smtClean="0">
              <a:solidFill>
                <a:srgbClr val="FF0000"/>
              </a:solidFill>
              <a:latin typeface="Comic Sans MS" pitchFamily="66" charset="0"/>
            </a:rPr>
            <a:t>küçük bölümlere </a:t>
          </a:r>
          <a:r>
            <a:rPr lang="tr-TR" dirty="0" smtClean="0">
              <a:latin typeface="Comic Sans MS" pitchFamily="66" charset="0"/>
            </a:rPr>
            <a:t>ayırın.</a:t>
          </a:r>
          <a:endParaRPr lang="tr-TR" dirty="0"/>
        </a:p>
      </dgm:t>
    </dgm:pt>
    <dgm:pt modelId="{6CAF1495-82D9-4709-B63F-D53FFFCAA5A3}" type="parTrans" cxnId="{2AE7C6C1-1D82-48E4-A456-FCE23C04647A}">
      <dgm:prSet/>
      <dgm:spPr/>
      <dgm:t>
        <a:bodyPr/>
        <a:lstStyle/>
        <a:p>
          <a:endParaRPr lang="tr-TR"/>
        </a:p>
      </dgm:t>
    </dgm:pt>
    <dgm:pt modelId="{A9620913-B7F6-409F-81A4-167FD6D7BC16}" type="sibTrans" cxnId="{2AE7C6C1-1D82-48E4-A456-FCE23C04647A}">
      <dgm:prSet/>
      <dgm:spPr/>
      <dgm:t>
        <a:bodyPr/>
        <a:lstStyle/>
        <a:p>
          <a:endParaRPr lang="tr-TR"/>
        </a:p>
      </dgm:t>
    </dgm:pt>
    <dgm:pt modelId="{5B2013BE-549D-4E24-967E-E3482419AF99}">
      <dgm:prSet phldrT="[Metin]" phldr="1"/>
      <dgm:spPr/>
      <dgm:t>
        <a:bodyPr/>
        <a:lstStyle/>
        <a:p>
          <a:endParaRPr lang="tr-TR"/>
        </a:p>
      </dgm:t>
    </dgm:pt>
    <dgm:pt modelId="{6749B316-0CAC-4452-9326-CE3CC9A83EC3}" type="parTrans" cxnId="{AB1A0B5F-B846-4509-8735-94CD49195CE3}">
      <dgm:prSet/>
      <dgm:spPr/>
      <dgm:t>
        <a:bodyPr/>
        <a:lstStyle/>
        <a:p>
          <a:endParaRPr lang="tr-TR"/>
        </a:p>
      </dgm:t>
    </dgm:pt>
    <dgm:pt modelId="{A66A35C2-C490-4ED0-A993-9C9EFC6513C7}" type="sibTrans" cxnId="{AB1A0B5F-B846-4509-8735-94CD49195CE3}">
      <dgm:prSet/>
      <dgm:spPr/>
      <dgm:t>
        <a:bodyPr/>
        <a:lstStyle/>
        <a:p>
          <a:endParaRPr lang="tr-TR"/>
        </a:p>
      </dgm:t>
    </dgm:pt>
    <dgm:pt modelId="{4891E3EE-B22C-48DC-A504-F8D710EDB60E}">
      <dgm:prSet phldrT="[Metin]"/>
      <dgm:spPr/>
      <dgm:t>
        <a:bodyPr/>
        <a:lstStyle/>
        <a:p>
          <a:r>
            <a:rPr lang="tr-TR" dirty="0" smtClean="0">
              <a:latin typeface="Comic Sans MS" pitchFamily="66" charset="0"/>
            </a:rPr>
            <a:t>Bitirdikçe listede </a:t>
          </a:r>
          <a:r>
            <a:rPr lang="tr-TR" u="sng" dirty="0" smtClean="0">
              <a:latin typeface="Comic Sans MS" pitchFamily="66" charset="0"/>
            </a:rPr>
            <a:t>işaretleyin.</a:t>
          </a:r>
          <a:endParaRPr lang="tr-TR" u="sng" dirty="0"/>
        </a:p>
      </dgm:t>
    </dgm:pt>
    <dgm:pt modelId="{FED44392-A24B-4729-9506-068BE57BBEBF}" type="parTrans" cxnId="{6E7EF201-E08C-4BD0-A47F-D0B7E30226B0}">
      <dgm:prSet/>
      <dgm:spPr/>
      <dgm:t>
        <a:bodyPr/>
        <a:lstStyle/>
        <a:p>
          <a:endParaRPr lang="tr-TR"/>
        </a:p>
      </dgm:t>
    </dgm:pt>
    <dgm:pt modelId="{8416AFEE-C1BE-412C-86F7-E62033658BDC}" type="sibTrans" cxnId="{6E7EF201-E08C-4BD0-A47F-D0B7E30226B0}">
      <dgm:prSet/>
      <dgm:spPr/>
      <dgm:t>
        <a:bodyPr/>
        <a:lstStyle/>
        <a:p>
          <a:endParaRPr lang="tr-TR"/>
        </a:p>
      </dgm:t>
    </dgm:pt>
    <dgm:pt modelId="{AA4CB319-2AD5-4B46-8E7D-76D83D5F7A9D}">
      <dgm:prSet phldrT="[Metin]" phldr="1"/>
      <dgm:spPr/>
      <dgm:t>
        <a:bodyPr/>
        <a:lstStyle/>
        <a:p>
          <a:endParaRPr lang="tr-TR"/>
        </a:p>
      </dgm:t>
    </dgm:pt>
    <dgm:pt modelId="{BA3B2B64-C75A-4D82-BFFE-60E077166BB0}" type="parTrans" cxnId="{4905E274-CD82-4AB2-AC64-716E37DE24E6}">
      <dgm:prSet/>
      <dgm:spPr/>
      <dgm:t>
        <a:bodyPr/>
        <a:lstStyle/>
        <a:p>
          <a:endParaRPr lang="tr-TR"/>
        </a:p>
      </dgm:t>
    </dgm:pt>
    <dgm:pt modelId="{6472D545-AC87-41F7-90C4-2D15BCDFF763}" type="sibTrans" cxnId="{4905E274-CD82-4AB2-AC64-716E37DE24E6}">
      <dgm:prSet/>
      <dgm:spPr/>
      <dgm:t>
        <a:bodyPr/>
        <a:lstStyle/>
        <a:p>
          <a:endParaRPr lang="tr-TR"/>
        </a:p>
      </dgm:t>
    </dgm:pt>
    <dgm:pt modelId="{B6A25B45-631D-423E-B096-5DB6940066FE}" type="pres">
      <dgm:prSet presAssocID="{1E08A41B-7C46-4C04-8550-D66CBFE0E9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8A87F07-A249-469C-85A3-61F6D2704534}" type="pres">
      <dgm:prSet presAssocID="{65C7DD84-06F5-4959-A5AF-18A5027BF08E}" presName="parentText" presStyleLbl="node1" presStyleIdx="0" presStyleCnt="2" custLinFactY="-15369" custLinFactNeighborX="187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D6E4C9-80B7-46B8-8032-6D6AF13A40D6}" type="pres">
      <dgm:prSet presAssocID="{65C7DD84-06F5-4959-A5AF-18A5027BF08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C1AFE19-5A0A-43E7-B6A7-5D09113F89E1}" type="pres">
      <dgm:prSet presAssocID="{4891E3EE-B22C-48DC-A504-F8D710EDB60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A6ED2FD-8D31-4D99-84D8-848461081242}" type="pres">
      <dgm:prSet presAssocID="{4891E3EE-B22C-48DC-A504-F8D710EDB60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1480641-FA39-4EB0-9D4B-D393D1DDC79C}" type="presOf" srcId="{5B2013BE-549D-4E24-967E-E3482419AF99}" destId="{F8D6E4C9-80B7-46B8-8032-6D6AF13A40D6}" srcOrd="0" destOrd="0" presId="urn:microsoft.com/office/officeart/2005/8/layout/vList2"/>
    <dgm:cxn modelId="{6E7EF201-E08C-4BD0-A47F-D0B7E30226B0}" srcId="{1E08A41B-7C46-4C04-8550-D66CBFE0E931}" destId="{4891E3EE-B22C-48DC-A504-F8D710EDB60E}" srcOrd="1" destOrd="0" parTransId="{FED44392-A24B-4729-9506-068BE57BBEBF}" sibTransId="{8416AFEE-C1BE-412C-86F7-E62033658BDC}"/>
    <dgm:cxn modelId="{4905E274-CD82-4AB2-AC64-716E37DE24E6}" srcId="{4891E3EE-B22C-48DC-A504-F8D710EDB60E}" destId="{AA4CB319-2AD5-4B46-8E7D-76D83D5F7A9D}" srcOrd="0" destOrd="0" parTransId="{BA3B2B64-C75A-4D82-BFFE-60E077166BB0}" sibTransId="{6472D545-AC87-41F7-90C4-2D15BCDFF763}"/>
    <dgm:cxn modelId="{AB1A0B5F-B846-4509-8735-94CD49195CE3}" srcId="{65C7DD84-06F5-4959-A5AF-18A5027BF08E}" destId="{5B2013BE-549D-4E24-967E-E3482419AF99}" srcOrd="0" destOrd="0" parTransId="{6749B316-0CAC-4452-9326-CE3CC9A83EC3}" sibTransId="{A66A35C2-C490-4ED0-A993-9C9EFC6513C7}"/>
    <dgm:cxn modelId="{2DAD92EC-EBA1-4A8A-AE8A-35273DA8E6CB}" type="presOf" srcId="{1E08A41B-7C46-4C04-8550-D66CBFE0E931}" destId="{B6A25B45-631D-423E-B096-5DB6940066FE}" srcOrd="0" destOrd="0" presId="urn:microsoft.com/office/officeart/2005/8/layout/vList2"/>
    <dgm:cxn modelId="{7C1B4E3A-EE2D-442B-8AF9-3234EB759A9B}" type="presOf" srcId="{AA4CB319-2AD5-4B46-8E7D-76D83D5F7A9D}" destId="{EA6ED2FD-8D31-4D99-84D8-848461081242}" srcOrd="0" destOrd="0" presId="urn:microsoft.com/office/officeart/2005/8/layout/vList2"/>
    <dgm:cxn modelId="{62D9A71A-D687-4920-95BB-A60ED779A152}" type="presOf" srcId="{4891E3EE-B22C-48DC-A504-F8D710EDB60E}" destId="{3C1AFE19-5A0A-43E7-B6A7-5D09113F89E1}" srcOrd="0" destOrd="0" presId="urn:microsoft.com/office/officeart/2005/8/layout/vList2"/>
    <dgm:cxn modelId="{2AE7C6C1-1D82-48E4-A456-FCE23C04647A}" srcId="{1E08A41B-7C46-4C04-8550-D66CBFE0E931}" destId="{65C7DD84-06F5-4959-A5AF-18A5027BF08E}" srcOrd="0" destOrd="0" parTransId="{6CAF1495-82D9-4709-B63F-D53FFFCAA5A3}" sibTransId="{A9620913-B7F6-409F-81A4-167FD6D7BC16}"/>
    <dgm:cxn modelId="{3E923C61-B98D-4317-8377-37A6E219564B}" type="presOf" srcId="{65C7DD84-06F5-4959-A5AF-18A5027BF08E}" destId="{38A87F07-A249-469C-85A3-61F6D2704534}" srcOrd="0" destOrd="0" presId="urn:microsoft.com/office/officeart/2005/8/layout/vList2"/>
    <dgm:cxn modelId="{4EC5825A-BAF1-4097-A826-65F16446202E}" type="presParOf" srcId="{B6A25B45-631D-423E-B096-5DB6940066FE}" destId="{38A87F07-A249-469C-85A3-61F6D2704534}" srcOrd="0" destOrd="0" presId="urn:microsoft.com/office/officeart/2005/8/layout/vList2"/>
    <dgm:cxn modelId="{35D55E6F-6AAA-4566-8DBF-89F750A9300D}" type="presParOf" srcId="{B6A25B45-631D-423E-B096-5DB6940066FE}" destId="{F8D6E4C9-80B7-46B8-8032-6D6AF13A40D6}" srcOrd="1" destOrd="0" presId="urn:microsoft.com/office/officeart/2005/8/layout/vList2"/>
    <dgm:cxn modelId="{B12FFD7E-A54F-4CFF-81A1-6C07A31E4D0E}" type="presParOf" srcId="{B6A25B45-631D-423E-B096-5DB6940066FE}" destId="{3C1AFE19-5A0A-43E7-B6A7-5D09113F89E1}" srcOrd="2" destOrd="0" presId="urn:microsoft.com/office/officeart/2005/8/layout/vList2"/>
    <dgm:cxn modelId="{6E4C0BFA-EE25-4B31-A71E-E0B2F9561591}" type="presParOf" srcId="{B6A25B45-631D-423E-B096-5DB6940066FE}" destId="{EA6ED2FD-8D31-4D99-84D8-84846108124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7555C9-EDAC-47A5-A5E0-20D66BA2D43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tr-TR"/>
        </a:p>
      </dgm:t>
    </dgm:pt>
    <dgm:pt modelId="{5925B06E-1CB1-4652-A9D8-1EEA7666EDB3}">
      <dgm:prSet phldrT="[Metin]" phldr="1"/>
      <dgm:spPr/>
      <dgm:t>
        <a:bodyPr/>
        <a:lstStyle/>
        <a:p>
          <a:endParaRPr lang="tr-TR"/>
        </a:p>
      </dgm:t>
    </dgm:pt>
    <dgm:pt modelId="{6F32F28D-5BB4-4CB6-8AE9-3175E9210751}" type="parTrans" cxnId="{0FB16D19-5662-4A87-A8CB-1A1F9821DEB2}">
      <dgm:prSet/>
      <dgm:spPr/>
      <dgm:t>
        <a:bodyPr/>
        <a:lstStyle/>
        <a:p>
          <a:endParaRPr lang="tr-TR"/>
        </a:p>
      </dgm:t>
    </dgm:pt>
    <dgm:pt modelId="{19E3F3FC-F7BD-4242-9988-76430784C20C}" type="sibTrans" cxnId="{0FB16D19-5662-4A87-A8CB-1A1F9821DEB2}">
      <dgm:prSet/>
      <dgm:spPr/>
      <dgm:t>
        <a:bodyPr/>
        <a:lstStyle/>
        <a:p>
          <a:endParaRPr lang="tr-TR"/>
        </a:p>
      </dgm:t>
    </dgm:pt>
    <dgm:pt modelId="{D86C3643-5E48-4EAB-BCF1-7DFFA6BA9C9E}">
      <dgm:prSet phldrT="[Metin]" phldr="1"/>
      <dgm:spPr/>
      <dgm:t>
        <a:bodyPr/>
        <a:lstStyle/>
        <a:p>
          <a:endParaRPr lang="tr-TR" dirty="0"/>
        </a:p>
      </dgm:t>
    </dgm:pt>
    <dgm:pt modelId="{B64C2554-D7FC-4A21-B443-B78406F80EB9}" type="parTrans" cxnId="{492BC473-35B7-450D-B2F7-DCF7550C5018}">
      <dgm:prSet/>
      <dgm:spPr/>
      <dgm:t>
        <a:bodyPr/>
        <a:lstStyle/>
        <a:p>
          <a:endParaRPr lang="tr-TR"/>
        </a:p>
      </dgm:t>
    </dgm:pt>
    <dgm:pt modelId="{29481270-7CAE-472F-9C3A-1B8D98E04728}" type="sibTrans" cxnId="{492BC473-35B7-450D-B2F7-DCF7550C5018}">
      <dgm:prSet/>
      <dgm:spPr/>
      <dgm:t>
        <a:bodyPr/>
        <a:lstStyle/>
        <a:p>
          <a:endParaRPr lang="tr-TR"/>
        </a:p>
      </dgm:t>
    </dgm:pt>
    <dgm:pt modelId="{85A16D64-E6D9-4258-A5FC-2B4A66F5653C}">
      <dgm:prSet phldrT="[Metin]" phldr="1"/>
      <dgm:spPr/>
      <dgm:t>
        <a:bodyPr/>
        <a:lstStyle/>
        <a:p>
          <a:endParaRPr lang="tr-TR" dirty="0"/>
        </a:p>
      </dgm:t>
    </dgm:pt>
    <dgm:pt modelId="{2418283F-D08F-40D4-A34B-754B3D7FD03D}" type="parTrans" cxnId="{A7734BFE-86A4-40EF-949B-B81FFC6460EE}">
      <dgm:prSet/>
      <dgm:spPr/>
      <dgm:t>
        <a:bodyPr/>
        <a:lstStyle/>
        <a:p>
          <a:endParaRPr lang="tr-TR"/>
        </a:p>
      </dgm:t>
    </dgm:pt>
    <dgm:pt modelId="{C050AF4C-2270-4CE0-B93A-502C6B9B45C4}" type="sibTrans" cxnId="{A7734BFE-86A4-40EF-949B-B81FFC6460EE}">
      <dgm:prSet/>
      <dgm:spPr/>
      <dgm:t>
        <a:bodyPr/>
        <a:lstStyle/>
        <a:p>
          <a:endParaRPr lang="tr-TR"/>
        </a:p>
      </dgm:t>
    </dgm:pt>
    <dgm:pt modelId="{BF596DFB-3FA0-42BB-A687-4C01572513B6}">
      <dgm:prSet phldrT="[Metin]" phldr="1"/>
      <dgm:spPr/>
      <dgm:t>
        <a:bodyPr/>
        <a:lstStyle/>
        <a:p>
          <a:endParaRPr lang="tr-TR" dirty="0"/>
        </a:p>
      </dgm:t>
    </dgm:pt>
    <dgm:pt modelId="{F48C9DF5-478C-4112-B740-067338065A0D}" type="parTrans" cxnId="{B24A4D5E-7329-4FAC-A2FA-4B3920D996D0}">
      <dgm:prSet/>
      <dgm:spPr/>
      <dgm:t>
        <a:bodyPr/>
        <a:lstStyle/>
        <a:p>
          <a:endParaRPr lang="tr-TR"/>
        </a:p>
      </dgm:t>
    </dgm:pt>
    <dgm:pt modelId="{F014BF7B-53CA-42A1-BBAA-FBC0619D34EA}" type="sibTrans" cxnId="{B24A4D5E-7329-4FAC-A2FA-4B3920D996D0}">
      <dgm:prSet/>
      <dgm:spPr/>
      <dgm:t>
        <a:bodyPr/>
        <a:lstStyle/>
        <a:p>
          <a:endParaRPr lang="tr-TR"/>
        </a:p>
      </dgm:t>
    </dgm:pt>
    <dgm:pt modelId="{3145930A-793A-49F7-B3E2-0EF8DFD17608}" type="pres">
      <dgm:prSet presAssocID="{547555C9-EDAC-47A5-A5E0-20D66BA2D43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058C252B-F0EC-4C32-B0CD-481B2E6D1300}" type="pres">
      <dgm:prSet presAssocID="{5925B06E-1CB1-4652-A9D8-1EEA7666EDB3}" presName="thickLine" presStyleLbl="alignNode1" presStyleIdx="0" presStyleCnt="1"/>
      <dgm:spPr/>
    </dgm:pt>
    <dgm:pt modelId="{884F8A2F-4479-454D-888F-215B911F8D85}" type="pres">
      <dgm:prSet presAssocID="{5925B06E-1CB1-4652-A9D8-1EEA7666EDB3}" presName="horz1" presStyleCnt="0"/>
      <dgm:spPr/>
    </dgm:pt>
    <dgm:pt modelId="{7D9D47F4-F059-48B3-A008-F89BB58F9C23}" type="pres">
      <dgm:prSet presAssocID="{5925B06E-1CB1-4652-A9D8-1EEA7666EDB3}" presName="tx1" presStyleLbl="revTx" presStyleIdx="0" presStyleCnt="4"/>
      <dgm:spPr/>
      <dgm:t>
        <a:bodyPr/>
        <a:lstStyle/>
        <a:p>
          <a:endParaRPr lang="tr-TR"/>
        </a:p>
      </dgm:t>
    </dgm:pt>
    <dgm:pt modelId="{C53D6DFE-6FDD-4709-98A4-BC1ED7199FA6}" type="pres">
      <dgm:prSet presAssocID="{5925B06E-1CB1-4652-A9D8-1EEA7666EDB3}" presName="vert1" presStyleCnt="0"/>
      <dgm:spPr/>
    </dgm:pt>
    <dgm:pt modelId="{6E689E73-0527-4144-AF65-0B3EEB34E276}" type="pres">
      <dgm:prSet presAssocID="{D86C3643-5E48-4EAB-BCF1-7DFFA6BA9C9E}" presName="vertSpace2a" presStyleCnt="0"/>
      <dgm:spPr/>
    </dgm:pt>
    <dgm:pt modelId="{EC1C0383-D5EB-4649-8C24-D9CD626D21D6}" type="pres">
      <dgm:prSet presAssocID="{D86C3643-5E48-4EAB-BCF1-7DFFA6BA9C9E}" presName="horz2" presStyleCnt="0"/>
      <dgm:spPr/>
    </dgm:pt>
    <dgm:pt modelId="{ED03A4BF-EFB8-41DC-9DE3-943750AC02B5}" type="pres">
      <dgm:prSet presAssocID="{D86C3643-5E48-4EAB-BCF1-7DFFA6BA9C9E}" presName="horzSpace2" presStyleCnt="0"/>
      <dgm:spPr/>
    </dgm:pt>
    <dgm:pt modelId="{118BA991-A3C0-4203-83B3-E7430C19CDC0}" type="pres">
      <dgm:prSet presAssocID="{D86C3643-5E48-4EAB-BCF1-7DFFA6BA9C9E}" presName="tx2" presStyleLbl="revTx" presStyleIdx="1" presStyleCnt="4"/>
      <dgm:spPr/>
      <dgm:t>
        <a:bodyPr/>
        <a:lstStyle/>
        <a:p>
          <a:endParaRPr lang="tr-TR"/>
        </a:p>
      </dgm:t>
    </dgm:pt>
    <dgm:pt modelId="{18E44A73-8DDC-4F00-8056-8C74CE2EEA62}" type="pres">
      <dgm:prSet presAssocID="{D86C3643-5E48-4EAB-BCF1-7DFFA6BA9C9E}" presName="vert2" presStyleCnt="0"/>
      <dgm:spPr/>
    </dgm:pt>
    <dgm:pt modelId="{A11E5C94-BF3A-4EF8-AE50-E00460E333A6}" type="pres">
      <dgm:prSet presAssocID="{D86C3643-5E48-4EAB-BCF1-7DFFA6BA9C9E}" presName="thinLine2b" presStyleLbl="callout" presStyleIdx="0" presStyleCnt="3"/>
      <dgm:spPr/>
    </dgm:pt>
    <dgm:pt modelId="{01E7CDB5-7DD5-4AC6-A25F-C9F394850B88}" type="pres">
      <dgm:prSet presAssocID="{D86C3643-5E48-4EAB-BCF1-7DFFA6BA9C9E}" presName="vertSpace2b" presStyleCnt="0"/>
      <dgm:spPr/>
    </dgm:pt>
    <dgm:pt modelId="{90DDA904-D7FE-4712-A915-B20E0C8B0932}" type="pres">
      <dgm:prSet presAssocID="{85A16D64-E6D9-4258-A5FC-2B4A66F5653C}" presName="horz2" presStyleCnt="0"/>
      <dgm:spPr/>
    </dgm:pt>
    <dgm:pt modelId="{437147BB-7A23-489D-98D6-7A9808A23C36}" type="pres">
      <dgm:prSet presAssocID="{85A16D64-E6D9-4258-A5FC-2B4A66F5653C}" presName="horzSpace2" presStyleCnt="0"/>
      <dgm:spPr/>
    </dgm:pt>
    <dgm:pt modelId="{4B05A227-246E-4BC8-AD76-077F775299B7}" type="pres">
      <dgm:prSet presAssocID="{85A16D64-E6D9-4258-A5FC-2B4A66F5653C}" presName="tx2" presStyleLbl="revTx" presStyleIdx="2" presStyleCnt="4"/>
      <dgm:spPr/>
      <dgm:t>
        <a:bodyPr/>
        <a:lstStyle/>
        <a:p>
          <a:endParaRPr lang="tr-TR"/>
        </a:p>
      </dgm:t>
    </dgm:pt>
    <dgm:pt modelId="{895A7A00-5205-44B2-A3DA-D93F0BC76A1D}" type="pres">
      <dgm:prSet presAssocID="{85A16D64-E6D9-4258-A5FC-2B4A66F5653C}" presName="vert2" presStyleCnt="0"/>
      <dgm:spPr/>
    </dgm:pt>
    <dgm:pt modelId="{18DC45A0-8D1A-4B0F-A3C9-427FBE77B3F2}" type="pres">
      <dgm:prSet presAssocID="{85A16D64-E6D9-4258-A5FC-2B4A66F5653C}" presName="thinLine2b" presStyleLbl="callout" presStyleIdx="1" presStyleCnt="3"/>
      <dgm:spPr/>
    </dgm:pt>
    <dgm:pt modelId="{B316E0D8-4AAE-4F4E-B74E-1592BECBC9A7}" type="pres">
      <dgm:prSet presAssocID="{85A16D64-E6D9-4258-A5FC-2B4A66F5653C}" presName="vertSpace2b" presStyleCnt="0"/>
      <dgm:spPr/>
    </dgm:pt>
    <dgm:pt modelId="{96EB8E50-BB44-419F-BC30-D949B86C719C}" type="pres">
      <dgm:prSet presAssocID="{BF596DFB-3FA0-42BB-A687-4C01572513B6}" presName="horz2" presStyleCnt="0"/>
      <dgm:spPr/>
    </dgm:pt>
    <dgm:pt modelId="{6938E5D7-4D2E-47C6-84F2-221E9767B45C}" type="pres">
      <dgm:prSet presAssocID="{BF596DFB-3FA0-42BB-A687-4C01572513B6}" presName="horzSpace2" presStyleCnt="0"/>
      <dgm:spPr/>
    </dgm:pt>
    <dgm:pt modelId="{850955E4-FAE6-40FE-AC38-72CAF3A0FDF7}" type="pres">
      <dgm:prSet presAssocID="{BF596DFB-3FA0-42BB-A687-4C01572513B6}" presName="tx2" presStyleLbl="revTx" presStyleIdx="3" presStyleCnt="4"/>
      <dgm:spPr/>
      <dgm:t>
        <a:bodyPr/>
        <a:lstStyle/>
        <a:p>
          <a:endParaRPr lang="tr-TR"/>
        </a:p>
      </dgm:t>
    </dgm:pt>
    <dgm:pt modelId="{42E17384-69E3-4F76-9B42-2520BE6C8BF9}" type="pres">
      <dgm:prSet presAssocID="{BF596DFB-3FA0-42BB-A687-4C01572513B6}" presName="vert2" presStyleCnt="0"/>
      <dgm:spPr/>
    </dgm:pt>
    <dgm:pt modelId="{2C69C5AA-7B7A-46C7-950A-BC8F1B7478CB}" type="pres">
      <dgm:prSet presAssocID="{BF596DFB-3FA0-42BB-A687-4C01572513B6}" presName="thinLine2b" presStyleLbl="callout" presStyleIdx="2" presStyleCnt="3"/>
      <dgm:spPr/>
    </dgm:pt>
    <dgm:pt modelId="{198267A6-D05A-498B-8443-5A36019FDCAC}" type="pres">
      <dgm:prSet presAssocID="{BF596DFB-3FA0-42BB-A687-4C01572513B6}" presName="vertSpace2b" presStyleCnt="0"/>
      <dgm:spPr/>
    </dgm:pt>
  </dgm:ptLst>
  <dgm:cxnLst>
    <dgm:cxn modelId="{B24A4D5E-7329-4FAC-A2FA-4B3920D996D0}" srcId="{5925B06E-1CB1-4652-A9D8-1EEA7666EDB3}" destId="{BF596DFB-3FA0-42BB-A687-4C01572513B6}" srcOrd="2" destOrd="0" parTransId="{F48C9DF5-478C-4112-B740-067338065A0D}" sibTransId="{F014BF7B-53CA-42A1-BBAA-FBC0619D34EA}"/>
    <dgm:cxn modelId="{A7734BFE-86A4-40EF-949B-B81FFC6460EE}" srcId="{5925B06E-1CB1-4652-A9D8-1EEA7666EDB3}" destId="{85A16D64-E6D9-4258-A5FC-2B4A66F5653C}" srcOrd="1" destOrd="0" parTransId="{2418283F-D08F-40D4-A34B-754B3D7FD03D}" sibTransId="{C050AF4C-2270-4CE0-B93A-502C6B9B45C4}"/>
    <dgm:cxn modelId="{8E7CE8A1-5E3C-425D-913A-A99786C92ECB}" type="presOf" srcId="{5925B06E-1CB1-4652-A9D8-1EEA7666EDB3}" destId="{7D9D47F4-F059-48B3-A008-F89BB58F9C23}" srcOrd="0" destOrd="0" presId="urn:microsoft.com/office/officeart/2008/layout/LinedList"/>
    <dgm:cxn modelId="{0AF5D3B8-81D7-4DBF-A417-6F2CB26AF753}" type="presOf" srcId="{85A16D64-E6D9-4258-A5FC-2B4A66F5653C}" destId="{4B05A227-246E-4BC8-AD76-077F775299B7}" srcOrd="0" destOrd="0" presId="urn:microsoft.com/office/officeart/2008/layout/LinedList"/>
    <dgm:cxn modelId="{B7877A2D-B04A-42E8-BBE1-0ECE469854B7}" type="presOf" srcId="{547555C9-EDAC-47A5-A5E0-20D66BA2D43E}" destId="{3145930A-793A-49F7-B3E2-0EF8DFD17608}" srcOrd="0" destOrd="0" presId="urn:microsoft.com/office/officeart/2008/layout/LinedList"/>
    <dgm:cxn modelId="{E50D2327-CADC-4DB1-A33A-89EADB995B3D}" type="presOf" srcId="{BF596DFB-3FA0-42BB-A687-4C01572513B6}" destId="{850955E4-FAE6-40FE-AC38-72CAF3A0FDF7}" srcOrd="0" destOrd="0" presId="urn:microsoft.com/office/officeart/2008/layout/LinedList"/>
    <dgm:cxn modelId="{0FB16D19-5662-4A87-A8CB-1A1F9821DEB2}" srcId="{547555C9-EDAC-47A5-A5E0-20D66BA2D43E}" destId="{5925B06E-1CB1-4652-A9D8-1EEA7666EDB3}" srcOrd="0" destOrd="0" parTransId="{6F32F28D-5BB4-4CB6-8AE9-3175E9210751}" sibTransId="{19E3F3FC-F7BD-4242-9988-76430784C20C}"/>
    <dgm:cxn modelId="{D3900528-5665-4BD5-BD08-EEFB3902984C}" type="presOf" srcId="{D86C3643-5E48-4EAB-BCF1-7DFFA6BA9C9E}" destId="{118BA991-A3C0-4203-83B3-E7430C19CDC0}" srcOrd="0" destOrd="0" presId="urn:microsoft.com/office/officeart/2008/layout/LinedList"/>
    <dgm:cxn modelId="{492BC473-35B7-450D-B2F7-DCF7550C5018}" srcId="{5925B06E-1CB1-4652-A9D8-1EEA7666EDB3}" destId="{D86C3643-5E48-4EAB-BCF1-7DFFA6BA9C9E}" srcOrd="0" destOrd="0" parTransId="{B64C2554-D7FC-4A21-B443-B78406F80EB9}" sibTransId="{29481270-7CAE-472F-9C3A-1B8D98E04728}"/>
    <dgm:cxn modelId="{A377F1E9-72B8-4004-B17B-194DF3B86534}" type="presParOf" srcId="{3145930A-793A-49F7-B3E2-0EF8DFD17608}" destId="{058C252B-F0EC-4C32-B0CD-481B2E6D1300}" srcOrd="0" destOrd="0" presId="urn:microsoft.com/office/officeart/2008/layout/LinedList"/>
    <dgm:cxn modelId="{9333A560-AA97-49AA-82C9-A152CED0C4E8}" type="presParOf" srcId="{3145930A-793A-49F7-B3E2-0EF8DFD17608}" destId="{884F8A2F-4479-454D-888F-215B911F8D85}" srcOrd="1" destOrd="0" presId="urn:microsoft.com/office/officeart/2008/layout/LinedList"/>
    <dgm:cxn modelId="{BAEBFB5D-6ED0-4E1B-AB0F-7E349181E230}" type="presParOf" srcId="{884F8A2F-4479-454D-888F-215B911F8D85}" destId="{7D9D47F4-F059-48B3-A008-F89BB58F9C23}" srcOrd="0" destOrd="0" presId="urn:microsoft.com/office/officeart/2008/layout/LinedList"/>
    <dgm:cxn modelId="{D9C783B1-6E18-47AC-BD51-2D16313F7069}" type="presParOf" srcId="{884F8A2F-4479-454D-888F-215B911F8D85}" destId="{C53D6DFE-6FDD-4709-98A4-BC1ED7199FA6}" srcOrd="1" destOrd="0" presId="urn:microsoft.com/office/officeart/2008/layout/LinedList"/>
    <dgm:cxn modelId="{3D73E58B-A2A3-4A2B-9077-777C21046EF4}" type="presParOf" srcId="{C53D6DFE-6FDD-4709-98A4-BC1ED7199FA6}" destId="{6E689E73-0527-4144-AF65-0B3EEB34E276}" srcOrd="0" destOrd="0" presId="urn:microsoft.com/office/officeart/2008/layout/LinedList"/>
    <dgm:cxn modelId="{DF9FD1A9-ED91-43F0-90E4-5815A9AF4CFF}" type="presParOf" srcId="{C53D6DFE-6FDD-4709-98A4-BC1ED7199FA6}" destId="{EC1C0383-D5EB-4649-8C24-D9CD626D21D6}" srcOrd="1" destOrd="0" presId="urn:microsoft.com/office/officeart/2008/layout/LinedList"/>
    <dgm:cxn modelId="{1CAFF04F-7F33-4146-8B48-E1B224A82DFD}" type="presParOf" srcId="{EC1C0383-D5EB-4649-8C24-D9CD626D21D6}" destId="{ED03A4BF-EFB8-41DC-9DE3-943750AC02B5}" srcOrd="0" destOrd="0" presId="urn:microsoft.com/office/officeart/2008/layout/LinedList"/>
    <dgm:cxn modelId="{CF46C9D3-7E47-4F31-B699-F10A38555768}" type="presParOf" srcId="{EC1C0383-D5EB-4649-8C24-D9CD626D21D6}" destId="{118BA991-A3C0-4203-83B3-E7430C19CDC0}" srcOrd="1" destOrd="0" presId="urn:microsoft.com/office/officeart/2008/layout/LinedList"/>
    <dgm:cxn modelId="{55158E11-F7E4-4C9A-A48F-E37C01058626}" type="presParOf" srcId="{EC1C0383-D5EB-4649-8C24-D9CD626D21D6}" destId="{18E44A73-8DDC-4F00-8056-8C74CE2EEA62}" srcOrd="2" destOrd="0" presId="urn:microsoft.com/office/officeart/2008/layout/LinedList"/>
    <dgm:cxn modelId="{AB76D9EF-A880-4E5F-8604-4AA1DF382E23}" type="presParOf" srcId="{C53D6DFE-6FDD-4709-98A4-BC1ED7199FA6}" destId="{A11E5C94-BF3A-4EF8-AE50-E00460E333A6}" srcOrd="2" destOrd="0" presId="urn:microsoft.com/office/officeart/2008/layout/LinedList"/>
    <dgm:cxn modelId="{22B1AE32-FDC1-4132-8A59-65D7D017BD52}" type="presParOf" srcId="{C53D6DFE-6FDD-4709-98A4-BC1ED7199FA6}" destId="{01E7CDB5-7DD5-4AC6-A25F-C9F394850B88}" srcOrd="3" destOrd="0" presId="urn:microsoft.com/office/officeart/2008/layout/LinedList"/>
    <dgm:cxn modelId="{D95DECD8-8B17-4562-B12B-9BECBFF984C5}" type="presParOf" srcId="{C53D6DFE-6FDD-4709-98A4-BC1ED7199FA6}" destId="{90DDA904-D7FE-4712-A915-B20E0C8B0932}" srcOrd="4" destOrd="0" presId="urn:microsoft.com/office/officeart/2008/layout/LinedList"/>
    <dgm:cxn modelId="{80977E7F-2446-4043-8A15-750F9FB84A6F}" type="presParOf" srcId="{90DDA904-D7FE-4712-A915-B20E0C8B0932}" destId="{437147BB-7A23-489D-98D6-7A9808A23C36}" srcOrd="0" destOrd="0" presId="urn:microsoft.com/office/officeart/2008/layout/LinedList"/>
    <dgm:cxn modelId="{DB5DEE93-216C-4928-B479-DFBC64E8496C}" type="presParOf" srcId="{90DDA904-D7FE-4712-A915-B20E0C8B0932}" destId="{4B05A227-246E-4BC8-AD76-077F775299B7}" srcOrd="1" destOrd="0" presId="urn:microsoft.com/office/officeart/2008/layout/LinedList"/>
    <dgm:cxn modelId="{279E9C06-67F0-46FA-A150-D214BB85668A}" type="presParOf" srcId="{90DDA904-D7FE-4712-A915-B20E0C8B0932}" destId="{895A7A00-5205-44B2-A3DA-D93F0BC76A1D}" srcOrd="2" destOrd="0" presId="urn:microsoft.com/office/officeart/2008/layout/LinedList"/>
    <dgm:cxn modelId="{4591A8A6-7F4A-48A2-8A00-E29A6F6AF80C}" type="presParOf" srcId="{C53D6DFE-6FDD-4709-98A4-BC1ED7199FA6}" destId="{18DC45A0-8D1A-4B0F-A3C9-427FBE77B3F2}" srcOrd="5" destOrd="0" presId="urn:microsoft.com/office/officeart/2008/layout/LinedList"/>
    <dgm:cxn modelId="{78B734CB-DE9C-4397-9FF4-1555AF4457D0}" type="presParOf" srcId="{C53D6DFE-6FDD-4709-98A4-BC1ED7199FA6}" destId="{B316E0D8-4AAE-4F4E-B74E-1592BECBC9A7}" srcOrd="6" destOrd="0" presId="urn:microsoft.com/office/officeart/2008/layout/LinedList"/>
    <dgm:cxn modelId="{EDCB418F-0F29-42EA-904E-7530566EE07B}" type="presParOf" srcId="{C53D6DFE-6FDD-4709-98A4-BC1ED7199FA6}" destId="{96EB8E50-BB44-419F-BC30-D949B86C719C}" srcOrd="7" destOrd="0" presId="urn:microsoft.com/office/officeart/2008/layout/LinedList"/>
    <dgm:cxn modelId="{7EA71447-E6E2-4653-9A64-948B0CAAAF36}" type="presParOf" srcId="{96EB8E50-BB44-419F-BC30-D949B86C719C}" destId="{6938E5D7-4D2E-47C6-84F2-221E9767B45C}" srcOrd="0" destOrd="0" presId="urn:microsoft.com/office/officeart/2008/layout/LinedList"/>
    <dgm:cxn modelId="{12A32E09-494D-42A4-85FD-C20BC4198FD9}" type="presParOf" srcId="{96EB8E50-BB44-419F-BC30-D949B86C719C}" destId="{850955E4-FAE6-40FE-AC38-72CAF3A0FDF7}" srcOrd="1" destOrd="0" presId="urn:microsoft.com/office/officeart/2008/layout/LinedList"/>
    <dgm:cxn modelId="{85512DFD-CB6B-45B2-895D-AC50FC422345}" type="presParOf" srcId="{96EB8E50-BB44-419F-BC30-D949B86C719C}" destId="{42E17384-69E3-4F76-9B42-2520BE6C8BF9}" srcOrd="2" destOrd="0" presId="urn:microsoft.com/office/officeart/2008/layout/LinedList"/>
    <dgm:cxn modelId="{3A205B81-9E02-4259-9D35-57A03169C38B}" type="presParOf" srcId="{C53D6DFE-6FDD-4709-98A4-BC1ED7199FA6}" destId="{2C69C5AA-7B7A-46C7-950A-BC8F1B7478CB}" srcOrd="8" destOrd="0" presId="urn:microsoft.com/office/officeart/2008/layout/LinedList"/>
    <dgm:cxn modelId="{A57620F9-1F8B-491E-8A9D-F097586D10B6}" type="presParOf" srcId="{C53D6DFE-6FDD-4709-98A4-BC1ED7199FA6}" destId="{198267A6-D05A-498B-8443-5A36019FDCAC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C12923-241C-4F25-9C33-B332D1F62A4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tr-TR"/>
        </a:p>
      </dgm:t>
    </dgm:pt>
    <dgm:pt modelId="{FB323EA3-034F-4DC5-9464-B3ED89278B9A}">
      <dgm:prSet phldrT="[Metin]"/>
      <dgm:spPr/>
      <dgm:t>
        <a:bodyPr/>
        <a:lstStyle/>
        <a:p>
          <a:r>
            <a:rPr lang="tr-TR" dirty="0" err="1" smtClean="0"/>
            <a:t>Işık,ısı</a:t>
          </a:r>
          <a:r>
            <a:rPr lang="tr-TR" dirty="0" smtClean="0"/>
            <a:t>, gürültü seviyesi</a:t>
          </a:r>
          <a:endParaRPr lang="tr-TR" dirty="0"/>
        </a:p>
      </dgm:t>
    </dgm:pt>
    <dgm:pt modelId="{074BCE44-022B-4882-9B03-05760DBC2C0C}" type="parTrans" cxnId="{C69DA0AF-B2CA-4A3A-BEC1-26A9CA25D003}">
      <dgm:prSet/>
      <dgm:spPr/>
      <dgm:t>
        <a:bodyPr/>
        <a:lstStyle/>
        <a:p>
          <a:endParaRPr lang="tr-TR"/>
        </a:p>
      </dgm:t>
    </dgm:pt>
    <dgm:pt modelId="{8FF43070-A2B8-424A-BA65-8094EE992918}" type="sibTrans" cxnId="{C69DA0AF-B2CA-4A3A-BEC1-26A9CA25D003}">
      <dgm:prSet/>
      <dgm:spPr/>
      <dgm:t>
        <a:bodyPr/>
        <a:lstStyle/>
        <a:p>
          <a:endParaRPr lang="tr-TR"/>
        </a:p>
      </dgm:t>
    </dgm:pt>
    <dgm:pt modelId="{D9B9B66C-37ED-4E17-8D6F-404D64887963}">
      <dgm:prSet phldrT="[Metin]"/>
      <dgm:spPr/>
      <dgm:t>
        <a:bodyPr/>
        <a:lstStyle/>
        <a:p>
          <a:r>
            <a:rPr lang="tr-TR" dirty="0" smtClean="0"/>
            <a:t>Dik oturma (enerji ve dikkat toplama mesajı verir)</a:t>
          </a:r>
          <a:endParaRPr lang="tr-TR" dirty="0"/>
        </a:p>
      </dgm:t>
    </dgm:pt>
    <dgm:pt modelId="{EE776929-19F3-4536-A8B1-D8E903F68A94}" type="parTrans" cxnId="{334212A8-B0C5-4FD9-A133-B1035C68E058}">
      <dgm:prSet/>
      <dgm:spPr/>
      <dgm:t>
        <a:bodyPr/>
        <a:lstStyle/>
        <a:p>
          <a:endParaRPr lang="tr-TR"/>
        </a:p>
      </dgm:t>
    </dgm:pt>
    <dgm:pt modelId="{EC0C0F2A-D315-4C51-A7ED-93FA0815965C}" type="sibTrans" cxnId="{334212A8-B0C5-4FD9-A133-B1035C68E058}">
      <dgm:prSet/>
      <dgm:spPr/>
      <dgm:t>
        <a:bodyPr/>
        <a:lstStyle/>
        <a:p>
          <a:endParaRPr lang="tr-TR"/>
        </a:p>
      </dgm:t>
    </dgm:pt>
    <dgm:pt modelId="{B4817A42-6EB5-4371-AFCA-79B064039004}">
      <dgm:prSet phldrT="[Metin]"/>
      <dgm:spPr/>
      <dgm:t>
        <a:bodyPr/>
        <a:lstStyle/>
        <a:p>
          <a:r>
            <a:rPr lang="tr-TR" dirty="0" smtClean="0"/>
            <a:t>Çalışmaya başlamadan önce gerekli malzemeler</a:t>
          </a:r>
          <a:endParaRPr lang="tr-TR" dirty="0"/>
        </a:p>
      </dgm:t>
    </dgm:pt>
    <dgm:pt modelId="{0980E1C8-8898-42D7-AD72-7B66679405A2}" type="parTrans" cxnId="{CD810BCC-B007-4B32-B73E-B02CB53F0720}">
      <dgm:prSet/>
      <dgm:spPr/>
      <dgm:t>
        <a:bodyPr/>
        <a:lstStyle/>
        <a:p>
          <a:endParaRPr lang="tr-TR"/>
        </a:p>
      </dgm:t>
    </dgm:pt>
    <dgm:pt modelId="{7A930C6A-8480-4DF4-9211-1FB9BE4BAC28}" type="sibTrans" cxnId="{CD810BCC-B007-4B32-B73E-B02CB53F0720}">
      <dgm:prSet/>
      <dgm:spPr/>
      <dgm:t>
        <a:bodyPr/>
        <a:lstStyle/>
        <a:p>
          <a:endParaRPr lang="tr-TR"/>
        </a:p>
      </dgm:t>
    </dgm:pt>
    <dgm:pt modelId="{1D509EEB-C59D-42AC-8AF1-2BDC95BE1ADF}" type="pres">
      <dgm:prSet presAssocID="{96C12923-241C-4F25-9C33-B332D1F62A4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80E4C875-7DDF-4C03-950A-767678D252E5}" type="pres">
      <dgm:prSet presAssocID="{96C12923-241C-4F25-9C33-B332D1F62A47}" presName="Name1" presStyleCnt="0"/>
      <dgm:spPr/>
    </dgm:pt>
    <dgm:pt modelId="{7BB4297E-C443-40F0-9234-8CFB9AA628AB}" type="pres">
      <dgm:prSet presAssocID="{96C12923-241C-4F25-9C33-B332D1F62A47}" presName="cycle" presStyleCnt="0"/>
      <dgm:spPr/>
    </dgm:pt>
    <dgm:pt modelId="{827991F2-18B1-4A8D-AAC1-EB06F27016D7}" type="pres">
      <dgm:prSet presAssocID="{96C12923-241C-4F25-9C33-B332D1F62A47}" presName="srcNode" presStyleLbl="node1" presStyleIdx="0" presStyleCnt="3"/>
      <dgm:spPr/>
    </dgm:pt>
    <dgm:pt modelId="{6EC3F125-1A33-408D-B63E-BD144FB43A27}" type="pres">
      <dgm:prSet presAssocID="{96C12923-241C-4F25-9C33-B332D1F62A47}" presName="conn" presStyleLbl="parChTrans1D2" presStyleIdx="0" presStyleCnt="1"/>
      <dgm:spPr/>
      <dgm:t>
        <a:bodyPr/>
        <a:lstStyle/>
        <a:p>
          <a:endParaRPr lang="tr-TR"/>
        </a:p>
      </dgm:t>
    </dgm:pt>
    <dgm:pt modelId="{F58D958F-F63D-4C86-B3EF-533BB7664B84}" type="pres">
      <dgm:prSet presAssocID="{96C12923-241C-4F25-9C33-B332D1F62A47}" presName="extraNode" presStyleLbl="node1" presStyleIdx="0" presStyleCnt="3"/>
      <dgm:spPr/>
    </dgm:pt>
    <dgm:pt modelId="{06CAABEC-CCB2-4171-A73F-783301C2F736}" type="pres">
      <dgm:prSet presAssocID="{96C12923-241C-4F25-9C33-B332D1F62A47}" presName="dstNode" presStyleLbl="node1" presStyleIdx="0" presStyleCnt="3"/>
      <dgm:spPr/>
    </dgm:pt>
    <dgm:pt modelId="{CBB5EFD1-367B-4F09-8F4F-A124E4997C12}" type="pres">
      <dgm:prSet presAssocID="{FB323EA3-034F-4DC5-9464-B3ED89278B9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E9BF5BA-2F26-4EC9-B4DA-0057321AB3AB}" type="pres">
      <dgm:prSet presAssocID="{FB323EA3-034F-4DC5-9464-B3ED89278B9A}" presName="accent_1" presStyleCnt="0"/>
      <dgm:spPr/>
    </dgm:pt>
    <dgm:pt modelId="{91F9CB86-657C-44A8-A9D7-E1FBFB4121E8}" type="pres">
      <dgm:prSet presAssocID="{FB323EA3-034F-4DC5-9464-B3ED89278B9A}" presName="accentRepeatNode" presStyleLbl="solidFgAcc1" presStyleIdx="0" presStyleCnt="3"/>
      <dgm:spPr>
        <a:solidFill>
          <a:schemeClr val="accent2">
            <a:lumMod val="60000"/>
            <a:lumOff val="40000"/>
          </a:schemeClr>
        </a:solidFill>
      </dgm:spPr>
    </dgm:pt>
    <dgm:pt modelId="{8E5BF01B-32DC-4C5E-B48C-8CFFA25FA6AB}" type="pres">
      <dgm:prSet presAssocID="{D9B9B66C-37ED-4E17-8D6F-404D6488796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38A96D4-4E81-460D-92FD-1434C6A22A7E}" type="pres">
      <dgm:prSet presAssocID="{D9B9B66C-37ED-4E17-8D6F-404D64887963}" presName="accent_2" presStyleCnt="0"/>
      <dgm:spPr/>
    </dgm:pt>
    <dgm:pt modelId="{5C5F00F0-B717-4DE4-A48C-0B69BE1429AE}" type="pres">
      <dgm:prSet presAssocID="{D9B9B66C-37ED-4E17-8D6F-404D64887963}" presName="accentRepeatNode" presStyleLbl="solidFgAcc1" presStyleIdx="1" presStyleCnt="3"/>
      <dgm:spPr>
        <a:solidFill>
          <a:schemeClr val="accent3">
            <a:lumMod val="60000"/>
            <a:lumOff val="40000"/>
          </a:schemeClr>
        </a:solidFill>
      </dgm:spPr>
    </dgm:pt>
    <dgm:pt modelId="{D26997EC-C7CE-4A0E-96F5-D2F10B621E23}" type="pres">
      <dgm:prSet presAssocID="{B4817A42-6EB5-4371-AFCA-79B06403900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50099CA-E6BA-49DF-82B1-AB56EE881ACF}" type="pres">
      <dgm:prSet presAssocID="{B4817A42-6EB5-4371-AFCA-79B064039004}" presName="accent_3" presStyleCnt="0"/>
      <dgm:spPr/>
    </dgm:pt>
    <dgm:pt modelId="{BD7A06DD-8DCC-46CD-81B9-9EB82EA0CAE2}" type="pres">
      <dgm:prSet presAssocID="{B4817A42-6EB5-4371-AFCA-79B064039004}" presName="accentRepeatNode" presStyleLbl="solidFgAcc1" presStyleIdx="2" presStyleCnt="3"/>
      <dgm:spPr>
        <a:solidFill>
          <a:schemeClr val="accent4">
            <a:lumMod val="60000"/>
            <a:lumOff val="40000"/>
          </a:schemeClr>
        </a:solidFill>
      </dgm:spPr>
    </dgm:pt>
  </dgm:ptLst>
  <dgm:cxnLst>
    <dgm:cxn modelId="{B3A9C6CE-3A76-487B-8548-C5E91E6AFA56}" type="presOf" srcId="{FB323EA3-034F-4DC5-9464-B3ED89278B9A}" destId="{CBB5EFD1-367B-4F09-8F4F-A124E4997C12}" srcOrd="0" destOrd="0" presId="urn:microsoft.com/office/officeart/2008/layout/VerticalCurvedList"/>
    <dgm:cxn modelId="{334212A8-B0C5-4FD9-A133-B1035C68E058}" srcId="{96C12923-241C-4F25-9C33-B332D1F62A47}" destId="{D9B9B66C-37ED-4E17-8D6F-404D64887963}" srcOrd="1" destOrd="0" parTransId="{EE776929-19F3-4536-A8B1-D8E903F68A94}" sibTransId="{EC0C0F2A-D315-4C51-A7ED-93FA0815965C}"/>
    <dgm:cxn modelId="{C69DA0AF-B2CA-4A3A-BEC1-26A9CA25D003}" srcId="{96C12923-241C-4F25-9C33-B332D1F62A47}" destId="{FB323EA3-034F-4DC5-9464-B3ED89278B9A}" srcOrd="0" destOrd="0" parTransId="{074BCE44-022B-4882-9B03-05760DBC2C0C}" sibTransId="{8FF43070-A2B8-424A-BA65-8094EE992918}"/>
    <dgm:cxn modelId="{6DB8499F-FE52-444F-83F2-A494C843CFEF}" type="presOf" srcId="{D9B9B66C-37ED-4E17-8D6F-404D64887963}" destId="{8E5BF01B-32DC-4C5E-B48C-8CFFA25FA6AB}" srcOrd="0" destOrd="0" presId="urn:microsoft.com/office/officeart/2008/layout/VerticalCurvedList"/>
    <dgm:cxn modelId="{CD810BCC-B007-4B32-B73E-B02CB53F0720}" srcId="{96C12923-241C-4F25-9C33-B332D1F62A47}" destId="{B4817A42-6EB5-4371-AFCA-79B064039004}" srcOrd="2" destOrd="0" parTransId="{0980E1C8-8898-42D7-AD72-7B66679405A2}" sibTransId="{7A930C6A-8480-4DF4-9211-1FB9BE4BAC28}"/>
    <dgm:cxn modelId="{C80245B7-9221-4179-B082-1049770A4104}" type="presOf" srcId="{96C12923-241C-4F25-9C33-B332D1F62A47}" destId="{1D509EEB-C59D-42AC-8AF1-2BDC95BE1ADF}" srcOrd="0" destOrd="0" presId="urn:microsoft.com/office/officeart/2008/layout/VerticalCurvedList"/>
    <dgm:cxn modelId="{1A0BA23F-4451-4FED-8CFD-B6CEB3400CE6}" type="presOf" srcId="{8FF43070-A2B8-424A-BA65-8094EE992918}" destId="{6EC3F125-1A33-408D-B63E-BD144FB43A27}" srcOrd="0" destOrd="0" presId="urn:microsoft.com/office/officeart/2008/layout/VerticalCurvedList"/>
    <dgm:cxn modelId="{D5701813-3B18-4782-B6CD-DF651001E19B}" type="presOf" srcId="{B4817A42-6EB5-4371-AFCA-79B064039004}" destId="{D26997EC-C7CE-4A0E-96F5-D2F10B621E23}" srcOrd="0" destOrd="0" presId="urn:microsoft.com/office/officeart/2008/layout/VerticalCurvedList"/>
    <dgm:cxn modelId="{26F2FB3A-3AC1-48D3-94C0-F12EDEF043A3}" type="presParOf" srcId="{1D509EEB-C59D-42AC-8AF1-2BDC95BE1ADF}" destId="{80E4C875-7DDF-4C03-950A-767678D252E5}" srcOrd="0" destOrd="0" presId="urn:microsoft.com/office/officeart/2008/layout/VerticalCurvedList"/>
    <dgm:cxn modelId="{1A41FC3C-757F-4710-A511-120C48EC6FFD}" type="presParOf" srcId="{80E4C875-7DDF-4C03-950A-767678D252E5}" destId="{7BB4297E-C443-40F0-9234-8CFB9AA628AB}" srcOrd="0" destOrd="0" presId="urn:microsoft.com/office/officeart/2008/layout/VerticalCurvedList"/>
    <dgm:cxn modelId="{8C41FDC6-8C81-4A9E-A44D-F6694258EDE6}" type="presParOf" srcId="{7BB4297E-C443-40F0-9234-8CFB9AA628AB}" destId="{827991F2-18B1-4A8D-AAC1-EB06F27016D7}" srcOrd="0" destOrd="0" presId="urn:microsoft.com/office/officeart/2008/layout/VerticalCurvedList"/>
    <dgm:cxn modelId="{0DFD92E5-B57B-476F-BA32-AE9BFD2CBFEE}" type="presParOf" srcId="{7BB4297E-C443-40F0-9234-8CFB9AA628AB}" destId="{6EC3F125-1A33-408D-B63E-BD144FB43A27}" srcOrd="1" destOrd="0" presId="urn:microsoft.com/office/officeart/2008/layout/VerticalCurvedList"/>
    <dgm:cxn modelId="{CF7AB736-07B7-45C0-8FE6-63623D72A9E5}" type="presParOf" srcId="{7BB4297E-C443-40F0-9234-8CFB9AA628AB}" destId="{F58D958F-F63D-4C86-B3EF-533BB7664B84}" srcOrd="2" destOrd="0" presId="urn:microsoft.com/office/officeart/2008/layout/VerticalCurvedList"/>
    <dgm:cxn modelId="{5D2C6076-DCBF-4FD0-B5D1-9E79117BDC55}" type="presParOf" srcId="{7BB4297E-C443-40F0-9234-8CFB9AA628AB}" destId="{06CAABEC-CCB2-4171-A73F-783301C2F736}" srcOrd="3" destOrd="0" presId="urn:microsoft.com/office/officeart/2008/layout/VerticalCurvedList"/>
    <dgm:cxn modelId="{9BF8A52E-C514-41CA-8557-281E26439DBB}" type="presParOf" srcId="{80E4C875-7DDF-4C03-950A-767678D252E5}" destId="{CBB5EFD1-367B-4F09-8F4F-A124E4997C12}" srcOrd="1" destOrd="0" presId="urn:microsoft.com/office/officeart/2008/layout/VerticalCurvedList"/>
    <dgm:cxn modelId="{8A0EF4B2-5FA4-414F-B649-52088C246730}" type="presParOf" srcId="{80E4C875-7DDF-4C03-950A-767678D252E5}" destId="{CE9BF5BA-2F26-4EC9-B4DA-0057321AB3AB}" srcOrd="2" destOrd="0" presId="urn:microsoft.com/office/officeart/2008/layout/VerticalCurvedList"/>
    <dgm:cxn modelId="{D55A383C-B05A-43C6-81EB-D610CE8CBB85}" type="presParOf" srcId="{CE9BF5BA-2F26-4EC9-B4DA-0057321AB3AB}" destId="{91F9CB86-657C-44A8-A9D7-E1FBFB4121E8}" srcOrd="0" destOrd="0" presId="urn:microsoft.com/office/officeart/2008/layout/VerticalCurvedList"/>
    <dgm:cxn modelId="{3F63B417-998C-452D-8DBC-9EE826026C64}" type="presParOf" srcId="{80E4C875-7DDF-4C03-950A-767678D252E5}" destId="{8E5BF01B-32DC-4C5E-B48C-8CFFA25FA6AB}" srcOrd="3" destOrd="0" presId="urn:microsoft.com/office/officeart/2008/layout/VerticalCurvedList"/>
    <dgm:cxn modelId="{6C7AFF80-7BDC-4223-840E-7DA427881ED9}" type="presParOf" srcId="{80E4C875-7DDF-4C03-950A-767678D252E5}" destId="{C38A96D4-4E81-460D-92FD-1434C6A22A7E}" srcOrd="4" destOrd="0" presId="urn:microsoft.com/office/officeart/2008/layout/VerticalCurvedList"/>
    <dgm:cxn modelId="{95E365EA-FDE6-4928-9F8C-995A48318787}" type="presParOf" srcId="{C38A96D4-4E81-460D-92FD-1434C6A22A7E}" destId="{5C5F00F0-B717-4DE4-A48C-0B69BE1429AE}" srcOrd="0" destOrd="0" presId="urn:microsoft.com/office/officeart/2008/layout/VerticalCurvedList"/>
    <dgm:cxn modelId="{B97A16C2-050F-47A3-9078-8634067BAD56}" type="presParOf" srcId="{80E4C875-7DDF-4C03-950A-767678D252E5}" destId="{D26997EC-C7CE-4A0E-96F5-D2F10B621E23}" srcOrd="5" destOrd="0" presId="urn:microsoft.com/office/officeart/2008/layout/VerticalCurvedList"/>
    <dgm:cxn modelId="{51996507-7964-4431-9521-348CC79678C7}" type="presParOf" srcId="{80E4C875-7DDF-4C03-950A-767678D252E5}" destId="{050099CA-E6BA-49DF-82B1-AB56EE881ACF}" srcOrd="6" destOrd="0" presId="urn:microsoft.com/office/officeart/2008/layout/VerticalCurvedList"/>
    <dgm:cxn modelId="{C1426CC4-C9FC-46E3-A4F9-433091639D72}" type="presParOf" srcId="{050099CA-E6BA-49DF-82B1-AB56EE881ACF}" destId="{BD7A06DD-8DCC-46CD-81B9-9EB82EA0CAE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36A333-0A19-40B9-BA69-0690ABBB73C5}" type="doc">
      <dgm:prSet loTypeId="urn:microsoft.com/office/officeart/2005/8/layout/vList2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673AFA08-671D-48B1-B85D-6321C75391F8}">
      <dgm:prSet phldrT="[Metin]"/>
      <dgm:spPr/>
      <dgm:t>
        <a:bodyPr/>
        <a:lstStyle/>
        <a:p>
          <a:r>
            <a:rPr lang="tr-TR" dirty="0" smtClean="0"/>
            <a:t>Konuları tekrar ederken bilgiler arasında anlamlı bağlar kurulabilir, konunun ilginç yönlerini araştırabilir, konu üzerinden semboller çıkartarak kodlayabilir veya gözünüzde canlandırabilirsiniz.</a:t>
          </a:r>
          <a:endParaRPr lang="tr-TR" dirty="0"/>
        </a:p>
      </dgm:t>
    </dgm:pt>
    <dgm:pt modelId="{C7E2A77F-BD08-4A99-A74C-3EF17155A170}" type="parTrans" cxnId="{C1AE77A0-1A99-4D2A-B2AB-1A557EFDE2F9}">
      <dgm:prSet/>
      <dgm:spPr/>
      <dgm:t>
        <a:bodyPr/>
        <a:lstStyle/>
        <a:p>
          <a:endParaRPr lang="tr-TR"/>
        </a:p>
      </dgm:t>
    </dgm:pt>
    <dgm:pt modelId="{1A0A16F2-DE06-450F-A65B-0565AD6BFC5C}" type="sibTrans" cxnId="{C1AE77A0-1A99-4D2A-B2AB-1A557EFDE2F9}">
      <dgm:prSet/>
      <dgm:spPr/>
      <dgm:t>
        <a:bodyPr/>
        <a:lstStyle/>
        <a:p>
          <a:endParaRPr lang="tr-TR"/>
        </a:p>
      </dgm:t>
    </dgm:pt>
    <dgm:pt modelId="{3999C9F5-9DC1-4B14-B006-81B8EB4E6F48}">
      <dgm:prSet phldrT="[Metin]"/>
      <dgm:spPr/>
      <dgm:t>
        <a:bodyPr/>
        <a:lstStyle/>
        <a:p>
          <a:endParaRPr lang="tr-TR" dirty="0"/>
        </a:p>
      </dgm:t>
    </dgm:pt>
    <dgm:pt modelId="{1B796EF8-1115-4D3A-BF75-7B64B2078F59}" type="parTrans" cxnId="{BFA87459-F8A2-4A92-A322-2DD24E3BFE9E}">
      <dgm:prSet/>
      <dgm:spPr/>
      <dgm:t>
        <a:bodyPr/>
        <a:lstStyle/>
        <a:p>
          <a:endParaRPr lang="tr-TR"/>
        </a:p>
      </dgm:t>
    </dgm:pt>
    <dgm:pt modelId="{CD5AFF56-55FA-4387-8C2B-308AF2BDE039}" type="sibTrans" cxnId="{BFA87459-F8A2-4A92-A322-2DD24E3BFE9E}">
      <dgm:prSet/>
      <dgm:spPr/>
      <dgm:t>
        <a:bodyPr/>
        <a:lstStyle/>
        <a:p>
          <a:endParaRPr lang="tr-TR"/>
        </a:p>
      </dgm:t>
    </dgm:pt>
    <dgm:pt modelId="{C0404101-E10A-4CF2-B7BA-F4175C9ACA7E}">
      <dgm:prSet phldrT="[Metin]"/>
      <dgm:spPr/>
      <dgm:t>
        <a:bodyPr/>
        <a:lstStyle/>
        <a:p>
          <a:r>
            <a:rPr lang="tr-TR" dirty="0" smtClean="0"/>
            <a:t>Konular arasında mantıksal çıkarımlarda bulunarak veya neden sonuç ilişkileri kurarak çalıştıklarınızın kalıcı olmasını sağlayabilirsiniz.</a:t>
          </a:r>
          <a:endParaRPr lang="tr-TR" dirty="0"/>
        </a:p>
      </dgm:t>
    </dgm:pt>
    <dgm:pt modelId="{6A4ED185-0202-4968-87C7-ED4B900779CC}" type="parTrans" cxnId="{9494D1DF-C1F1-4FF2-8A1B-A31C5CE501C4}">
      <dgm:prSet/>
      <dgm:spPr/>
      <dgm:t>
        <a:bodyPr/>
        <a:lstStyle/>
        <a:p>
          <a:endParaRPr lang="tr-TR"/>
        </a:p>
      </dgm:t>
    </dgm:pt>
    <dgm:pt modelId="{15D3702A-05F6-4292-A75E-5754FC451F62}" type="sibTrans" cxnId="{9494D1DF-C1F1-4FF2-8A1B-A31C5CE501C4}">
      <dgm:prSet/>
      <dgm:spPr/>
      <dgm:t>
        <a:bodyPr/>
        <a:lstStyle/>
        <a:p>
          <a:endParaRPr lang="tr-TR"/>
        </a:p>
      </dgm:t>
    </dgm:pt>
    <dgm:pt modelId="{8D1E7734-83D2-43AC-8BF3-227C7BC534D8}">
      <dgm:prSet phldrT="[Metin]" phldr="1"/>
      <dgm:spPr/>
      <dgm:t>
        <a:bodyPr/>
        <a:lstStyle/>
        <a:p>
          <a:endParaRPr lang="tr-TR" dirty="0"/>
        </a:p>
      </dgm:t>
    </dgm:pt>
    <dgm:pt modelId="{C32DA5A2-77DD-4786-8419-1D263E04FFB5}" type="parTrans" cxnId="{2074972A-F546-468F-82DC-DFDAB5D58F87}">
      <dgm:prSet/>
      <dgm:spPr/>
      <dgm:t>
        <a:bodyPr/>
        <a:lstStyle/>
        <a:p>
          <a:endParaRPr lang="tr-TR"/>
        </a:p>
      </dgm:t>
    </dgm:pt>
    <dgm:pt modelId="{5090FD9A-0CA0-4A0B-BCD7-D21DD355CA0D}" type="sibTrans" cxnId="{2074972A-F546-468F-82DC-DFDAB5D58F87}">
      <dgm:prSet/>
      <dgm:spPr/>
      <dgm:t>
        <a:bodyPr/>
        <a:lstStyle/>
        <a:p>
          <a:endParaRPr lang="tr-TR"/>
        </a:p>
      </dgm:t>
    </dgm:pt>
    <dgm:pt modelId="{B56DD73F-FFCB-40A9-B985-8469F6733F61}" type="pres">
      <dgm:prSet presAssocID="{3836A333-0A19-40B9-BA69-0690ABBB73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05B8610-9A4B-41BA-8AC5-20F1E882BEB0}" type="pres">
      <dgm:prSet presAssocID="{673AFA08-671D-48B1-B85D-6321C75391F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564BD5A-B611-42F9-87AB-4B3B0ABC55D6}" type="pres">
      <dgm:prSet presAssocID="{673AFA08-671D-48B1-B85D-6321C75391F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8835003-6F8F-45CC-A350-AC95FD97AB3D}" type="pres">
      <dgm:prSet presAssocID="{C0404101-E10A-4CF2-B7BA-F4175C9ACA7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3B9DFB5-4869-4403-B0D5-5A6607A8491D}" type="pres">
      <dgm:prSet presAssocID="{C0404101-E10A-4CF2-B7BA-F4175C9ACA7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1AE77A0-1A99-4D2A-B2AB-1A557EFDE2F9}" srcId="{3836A333-0A19-40B9-BA69-0690ABBB73C5}" destId="{673AFA08-671D-48B1-B85D-6321C75391F8}" srcOrd="0" destOrd="0" parTransId="{C7E2A77F-BD08-4A99-A74C-3EF17155A170}" sibTransId="{1A0A16F2-DE06-450F-A65B-0565AD6BFC5C}"/>
    <dgm:cxn modelId="{E04EA9CC-5528-4E0E-84B7-E4A52ADFAB7B}" type="presOf" srcId="{8D1E7734-83D2-43AC-8BF3-227C7BC534D8}" destId="{C3B9DFB5-4869-4403-B0D5-5A6607A8491D}" srcOrd="0" destOrd="0" presId="urn:microsoft.com/office/officeart/2005/8/layout/vList2"/>
    <dgm:cxn modelId="{EDF0689B-0F99-406B-A74B-194575E1F88F}" type="presOf" srcId="{C0404101-E10A-4CF2-B7BA-F4175C9ACA7E}" destId="{C8835003-6F8F-45CC-A350-AC95FD97AB3D}" srcOrd="0" destOrd="0" presId="urn:microsoft.com/office/officeart/2005/8/layout/vList2"/>
    <dgm:cxn modelId="{2074972A-F546-468F-82DC-DFDAB5D58F87}" srcId="{C0404101-E10A-4CF2-B7BA-F4175C9ACA7E}" destId="{8D1E7734-83D2-43AC-8BF3-227C7BC534D8}" srcOrd="0" destOrd="0" parTransId="{C32DA5A2-77DD-4786-8419-1D263E04FFB5}" sibTransId="{5090FD9A-0CA0-4A0B-BCD7-D21DD355CA0D}"/>
    <dgm:cxn modelId="{ADF3D84B-2D74-4F6C-9434-0E4D6FB679CC}" type="presOf" srcId="{673AFA08-671D-48B1-B85D-6321C75391F8}" destId="{F05B8610-9A4B-41BA-8AC5-20F1E882BEB0}" srcOrd="0" destOrd="0" presId="urn:microsoft.com/office/officeart/2005/8/layout/vList2"/>
    <dgm:cxn modelId="{9494D1DF-C1F1-4FF2-8A1B-A31C5CE501C4}" srcId="{3836A333-0A19-40B9-BA69-0690ABBB73C5}" destId="{C0404101-E10A-4CF2-B7BA-F4175C9ACA7E}" srcOrd="1" destOrd="0" parTransId="{6A4ED185-0202-4968-87C7-ED4B900779CC}" sibTransId="{15D3702A-05F6-4292-A75E-5754FC451F62}"/>
    <dgm:cxn modelId="{3993E61E-37BE-48CB-96F5-DB6CA2959BF1}" type="presOf" srcId="{3836A333-0A19-40B9-BA69-0690ABBB73C5}" destId="{B56DD73F-FFCB-40A9-B985-8469F6733F61}" srcOrd="0" destOrd="0" presId="urn:microsoft.com/office/officeart/2005/8/layout/vList2"/>
    <dgm:cxn modelId="{D7F75E98-5A22-4FCA-8C05-D40C03A0460F}" type="presOf" srcId="{3999C9F5-9DC1-4B14-B006-81B8EB4E6F48}" destId="{5564BD5A-B611-42F9-87AB-4B3B0ABC55D6}" srcOrd="0" destOrd="0" presId="urn:microsoft.com/office/officeart/2005/8/layout/vList2"/>
    <dgm:cxn modelId="{BFA87459-F8A2-4A92-A322-2DD24E3BFE9E}" srcId="{673AFA08-671D-48B1-B85D-6321C75391F8}" destId="{3999C9F5-9DC1-4B14-B006-81B8EB4E6F48}" srcOrd="0" destOrd="0" parTransId="{1B796EF8-1115-4D3A-BF75-7B64B2078F59}" sibTransId="{CD5AFF56-55FA-4387-8C2B-308AF2BDE039}"/>
    <dgm:cxn modelId="{E16CFBF5-41AB-4851-8116-50634DB630CC}" type="presParOf" srcId="{B56DD73F-FFCB-40A9-B985-8469F6733F61}" destId="{F05B8610-9A4B-41BA-8AC5-20F1E882BEB0}" srcOrd="0" destOrd="0" presId="urn:microsoft.com/office/officeart/2005/8/layout/vList2"/>
    <dgm:cxn modelId="{3AF695FF-99EE-486B-BBF2-9EE5DCAC6E54}" type="presParOf" srcId="{B56DD73F-FFCB-40A9-B985-8469F6733F61}" destId="{5564BD5A-B611-42F9-87AB-4B3B0ABC55D6}" srcOrd="1" destOrd="0" presId="urn:microsoft.com/office/officeart/2005/8/layout/vList2"/>
    <dgm:cxn modelId="{49E7B64E-C7E6-449E-83B3-4A2832E59E4B}" type="presParOf" srcId="{B56DD73F-FFCB-40A9-B985-8469F6733F61}" destId="{C8835003-6F8F-45CC-A350-AC95FD97AB3D}" srcOrd="2" destOrd="0" presId="urn:microsoft.com/office/officeart/2005/8/layout/vList2"/>
    <dgm:cxn modelId="{BAF59402-2AD3-4F40-8F9B-19238454B8D2}" type="presParOf" srcId="{B56DD73F-FFCB-40A9-B985-8469F6733F61}" destId="{C3B9DFB5-4869-4403-B0D5-5A6607A8491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0E8C3-3509-45A1-833E-9300CB5405CF}" type="datetimeFigureOut">
              <a:rPr lang="tr-TR" smtClean="0"/>
              <a:pPr/>
              <a:t>19.12.2016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33F58-5A0E-4243-82A5-7EDCA93E6D3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E8E75-FFA5-4912-8BAA-79A20C9578B1}" type="datetimeFigureOut">
              <a:rPr lang="tr-TR" smtClean="0"/>
              <a:pPr/>
              <a:t>19.12.2016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754AB-ED6E-4894-BDD1-B3E710154108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754AB-ED6E-4894-BDD1-B3E710154108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19.12.2016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19.12.2016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19.12.2016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Küçük Resim Yer Tutucusu"/>
          <p:cNvSpPr>
            <a:spLocks noGrp="1"/>
          </p:cNvSpPr>
          <p:nvPr>
            <p:ph type="clipArt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DDE3E-0B20-4A07-93CC-CDC9B92F91F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00047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19.12.2016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19.12.2016</a:t>
            </a:fld>
            <a:endParaRPr lang="tr-T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19.12.2016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19.12.2016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19.12.2016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19.12.2016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19.12.2016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19.12.2016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19.12.2016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microsoft.com/office/2007/relationships/diagramDrawing" Target="../diagrams/drawing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microsoft.com/office/2007/relationships/diagramDrawing" Target="../diagrams/drawing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5013176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tr-TR" sz="5000" dirty="0" smtClean="0">
                <a:latin typeface="Comic Sans MS" pitchFamily="66" charset="0"/>
              </a:rPr>
              <a:t>VERİMLİ DERS ÇALIŞMA YÖNTEMLERİ</a:t>
            </a:r>
            <a:endParaRPr lang="tr-TR" sz="5000" dirty="0">
              <a:latin typeface="Comic Sans MS" pitchFamily="66" charset="0"/>
            </a:endParaRPr>
          </a:p>
        </p:txBody>
      </p:sp>
      <p:pic>
        <p:nvPicPr>
          <p:cNvPr id="30724" name="Picture 4" descr="http://www.derscalisiyorum.com.tr/wp-content/uploads/2014/02/Ders-%C3%87al%C4%B1%C5%9F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32656"/>
            <a:ext cx="1989661" cy="2111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6" name="Picture 6" descr="http://centar-sraskaj-zg.skole.hr/upload/centar-sraskaj-zg/images/static3/1378/attachment/o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04664"/>
            <a:ext cx="3562350" cy="3667126"/>
          </a:xfrm>
          <a:prstGeom prst="rect">
            <a:avLst/>
          </a:prstGeom>
          <a:noFill/>
        </p:spPr>
      </p:pic>
      <p:pic>
        <p:nvPicPr>
          <p:cNvPr id="30728" name="Picture 8" descr="https://encrypted-tbn1.gstatic.com/images?q=tbn:ANd9GcTeRNVTRlN_w4Of-MrOP_8XYDtTTcSrevqDqQmHYQvnqtiBD3e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180721"/>
            <a:ext cx="1918408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74170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54380111"/>
              </p:ext>
            </p:extLst>
          </p:nvPr>
        </p:nvGraphicFramePr>
        <p:xfrm>
          <a:off x="467544" y="548680"/>
          <a:ext cx="82296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 descr="H:\foto\etkiliderscalism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66967"/>
            <a:ext cx="1922505" cy="1512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442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H:\foto\verimlicalism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556792"/>
            <a:ext cx="9144000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etin kutusu 8"/>
          <p:cNvSpPr txBox="1"/>
          <p:nvPr/>
        </p:nvSpPr>
        <p:spPr>
          <a:xfrm>
            <a:off x="0" y="8879"/>
            <a:ext cx="91440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tr-TR" sz="2600" dirty="0" smtClean="0">
                <a:solidFill>
                  <a:srgbClr val="FF0000"/>
                </a:solidFill>
                <a:latin typeface="Comic Sans MS" pitchFamily="66" charset="0"/>
              </a:rPr>
              <a:t>Çalışacağınız </a:t>
            </a:r>
            <a:r>
              <a:rPr lang="tr-TR" sz="2600" dirty="0">
                <a:solidFill>
                  <a:srgbClr val="FF0000"/>
                </a:solidFill>
                <a:latin typeface="Comic Sans MS" pitchFamily="66" charset="0"/>
              </a:rPr>
              <a:t>dersleri belirlerken, sürekli olarak çalışmaktan </a:t>
            </a:r>
            <a:r>
              <a:rPr lang="tr-TR" sz="2600" u="sng" dirty="0">
                <a:solidFill>
                  <a:srgbClr val="FF0000"/>
                </a:solidFill>
                <a:latin typeface="Comic Sans MS" pitchFamily="66" charset="0"/>
              </a:rPr>
              <a:t>kaçındığınız</a:t>
            </a:r>
            <a:r>
              <a:rPr lang="tr-TR" sz="2600" dirty="0">
                <a:solidFill>
                  <a:srgbClr val="FF0000"/>
                </a:solidFill>
                <a:latin typeface="Comic Sans MS" pitchFamily="66" charset="0"/>
              </a:rPr>
              <a:t> ders varsa çalışmaya ondan başlamalısınız!</a:t>
            </a:r>
            <a:endParaRPr lang="tr-TR" sz="2600" dirty="0">
              <a:solidFill>
                <a:srgbClr val="FF0000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45151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60096207"/>
              </p:ext>
            </p:extLst>
          </p:nvPr>
        </p:nvGraphicFramePr>
        <p:xfrm>
          <a:off x="457200" y="620688"/>
          <a:ext cx="8229600" cy="550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C:\Users\okul lab\Desktop\yonleriyl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28800"/>
            <a:ext cx="3096344" cy="19167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okul lab\Desktop\51-300x22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7729" y="5013176"/>
            <a:ext cx="5616624" cy="15661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912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6870700" cy="73025"/>
          </a:xfrm>
        </p:spPr>
        <p:txBody>
          <a:bodyPr>
            <a:normAutofit fontScale="90000"/>
          </a:bodyPr>
          <a:lstStyle/>
          <a:p>
            <a:pPr eaLnBrk="1" hangingPunct="1"/>
            <a:endParaRPr lang="tr-TR" sz="40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404813"/>
            <a:ext cx="8784976" cy="5472112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</a:pPr>
            <a:endParaRPr lang="tr-TR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tr-TR" sz="2800" dirty="0" smtClean="0">
                <a:solidFill>
                  <a:srgbClr val="FF0000"/>
                </a:solidFill>
                <a:latin typeface="Comic Sans MS" pitchFamily="66" charset="0"/>
              </a:rPr>
              <a:t>Ara verme </a:t>
            </a:r>
            <a:r>
              <a:rPr lang="tr-TR" sz="2800" dirty="0" smtClean="0">
                <a:solidFill>
                  <a:schemeClr val="tx1"/>
                </a:solidFill>
                <a:latin typeface="Comic Sans MS" pitchFamily="66" charset="0"/>
              </a:rPr>
              <a:t>noktasına geldiğiniz zaman, ayağa kalkıp birkaç adım odanızda yürüyün, odanızın camını açıp odanızı </a:t>
            </a:r>
            <a:r>
              <a:rPr lang="tr-TR" sz="2800" smtClean="0">
                <a:solidFill>
                  <a:schemeClr val="tx1"/>
                </a:solidFill>
                <a:latin typeface="Comic Sans MS" pitchFamily="66" charset="0"/>
              </a:rPr>
              <a:t>havalandırın ve birkaç </a:t>
            </a:r>
            <a:r>
              <a:rPr lang="tr-TR" sz="2800" dirty="0" smtClean="0">
                <a:solidFill>
                  <a:schemeClr val="tx1"/>
                </a:solidFill>
                <a:latin typeface="Comic Sans MS" pitchFamily="66" charset="0"/>
              </a:rPr>
              <a:t>derin nefes alın. Bu egzersizlerden sonra ders çalışmaya hemen dönün!</a:t>
            </a:r>
          </a:p>
          <a:p>
            <a:pPr algn="ctr" eaLnBrk="1" hangingPunct="1">
              <a:lnSpc>
                <a:spcPct val="80000"/>
              </a:lnSpc>
            </a:pPr>
            <a:endParaRPr lang="tr-TR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tr-TR" sz="2800" dirty="0" smtClean="0">
                <a:solidFill>
                  <a:schemeClr val="tx1"/>
                </a:solidFill>
                <a:latin typeface="Comic Sans MS" pitchFamily="66" charset="0"/>
              </a:rPr>
              <a:t>Her çalışma öncesi bir konuyu bitirmeyi </a:t>
            </a:r>
            <a:r>
              <a:rPr lang="tr-TR" sz="2800" u="sng" dirty="0" smtClean="0">
                <a:solidFill>
                  <a:schemeClr val="tx1"/>
                </a:solidFill>
                <a:latin typeface="Comic Sans MS" pitchFamily="66" charset="0"/>
              </a:rPr>
              <a:t>hedefleyin</a:t>
            </a:r>
            <a:r>
              <a:rPr lang="tr-TR" sz="2800" dirty="0" smtClean="0">
                <a:solidFill>
                  <a:schemeClr val="tx1"/>
                </a:solidFill>
                <a:latin typeface="Comic Sans MS" pitchFamily="66" charset="0"/>
              </a:rPr>
              <a:t> ve bu hedefe ulaşmaya çalışın.</a:t>
            </a:r>
          </a:p>
          <a:p>
            <a:pPr algn="ctr" eaLnBrk="1" hangingPunct="1">
              <a:lnSpc>
                <a:spcPct val="80000"/>
              </a:lnSpc>
            </a:pPr>
            <a:endParaRPr lang="tr-TR" sz="28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146" name="Picture 2" descr="C:\Users\okul lab\Desktop\Fotolia_28179725_M-300x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61048"/>
            <a:ext cx="3960440" cy="24974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2721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Sürekli ders çalışmak iyi öğrenmek demek değildir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5038"/>
            <a:ext cx="7696200" cy="32813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dirty="0" smtClean="0"/>
              <a:t>   </a:t>
            </a:r>
          </a:p>
          <a:p>
            <a:pPr eaLnBrk="1" hangingPunct="1">
              <a:buFontTx/>
              <a:buNone/>
            </a:pPr>
            <a:endParaRPr lang="tr-TR" dirty="0"/>
          </a:p>
          <a:p>
            <a:pPr eaLnBrk="1" hangingPunct="1">
              <a:buFontTx/>
              <a:buNone/>
            </a:pPr>
            <a:endParaRPr lang="tr-TR" dirty="0" smtClean="0"/>
          </a:p>
          <a:p>
            <a:pPr eaLnBrk="1" hangingPunct="1">
              <a:buFontTx/>
              <a:buNone/>
            </a:pPr>
            <a:endParaRPr lang="tr-TR" dirty="0"/>
          </a:p>
        </p:txBody>
      </p:sp>
      <p:pic>
        <p:nvPicPr>
          <p:cNvPr id="7171" name="Picture 3" descr="C:\Users\okul lab\Desktop\Exclamation-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12776"/>
            <a:ext cx="3212828" cy="29523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511739" y="4509120"/>
            <a:ext cx="8208912" cy="166199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atin typeface="Comic Sans MS" pitchFamily="66" charset="0"/>
              </a:rPr>
              <a:t>Bu nedenle dinlenme aralarına dinlendirici boş zaman uğraşlarına ve spora da yer vermek gerekir, bu bireyi uyumlu ve başarılı yapar…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715715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79425" y="449263"/>
            <a:ext cx="81343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tr-TR" sz="3600" b="1" dirty="0">
                <a:solidFill>
                  <a:srgbClr val="FF0000"/>
                </a:solidFill>
                <a:latin typeface="Times New Roman" pitchFamily="18" charset="0"/>
              </a:rPr>
              <a:t>NASIL BİR ZAMANLAMA, </a:t>
            </a:r>
          </a:p>
          <a:p>
            <a:pPr algn="ctr" eaLnBrk="1" hangingPunct="1"/>
            <a:r>
              <a:rPr lang="tr-TR" sz="3600" b="1" dirty="0">
                <a:solidFill>
                  <a:srgbClr val="FF0000"/>
                </a:solidFill>
                <a:latin typeface="Times New Roman" pitchFamily="18" charset="0"/>
              </a:rPr>
              <a:t>DERS ÇALIŞIRKEN </a:t>
            </a:r>
          </a:p>
          <a:p>
            <a:pPr algn="ctr" eaLnBrk="1" hangingPunct="1"/>
            <a:r>
              <a:rPr lang="tr-TR" sz="3600" b="1" dirty="0">
                <a:solidFill>
                  <a:srgbClr val="FF0000"/>
                </a:solidFill>
                <a:latin typeface="Times New Roman" pitchFamily="18" charset="0"/>
              </a:rPr>
              <a:t>SİZE EN YÜKSEK VERİMİ SAĞLAR?</a:t>
            </a:r>
          </a:p>
        </p:txBody>
      </p:sp>
      <p:pic>
        <p:nvPicPr>
          <p:cNvPr id="24579" name="Picture 3" descr="bd05032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4770" y="3575073"/>
            <a:ext cx="2989262" cy="321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071670" y="2514600"/>
            <a:ext cx="69294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tr-TR" sz="5400" b="1" dirty="0" smtClean="0">
                <a:solidFill>
                  <a:srgbClr val="7030A0"/>
                </a:solidFill>
                <a:latin typeface="Times New Roman" pitchFamily="18" charset="0"/>
              </a:rPr>
              <a:t>5’ + 35’ </a:t>
            </a:r>
            <a:r>
              <a:rPr lang="tr-TR" sz="5400" b="1" dirty="0">
                <a:solidFill>
                  <a:srgbClr val="7030A0"/>
                </a:solidFill>
                <a:latin typeface="Times New Roman" pitchFamily="18" charset="0"/>
              </a:rPr>
              <a:t>+ </a:t>
            </a:r>
            <a:r>
              <a:rPr lang="tr-TR" sz="5400" b="1" dirty="0" smtClean="0">
                <a:solidFill>
                  <a:srgbClr val="7030A0"/>
                </a:solidFill>
                <a:latin typeface="Times New Roman" pitchFamily="18" charset="0"/>
              </a:rPr>
              <a:t>5’ </a:t>
            </a:r>
            <a:r>
              <a:rPr lang="tr-TR" sz="5400" b="1" dirty="0">
                <a:solidFill>
                  <a:srgbClr val="7030A0"/>
                </a:solidFill>
                <a:latin typeface="Times New Roman" pitchFamily="18" charset="0"/>
              </a:rPr>
              <a:t>+ </a:t>
            </a:r>
            <a:r>
              <a:rPr lang="tr-TR" sz="5400" b="1" dirty="0" smtClean="0">
                <a:solidFill>
                  <a:srgbClr val="7030A0"/>
                </a:solidFill>
                <a:latin typeface="Times New Roman" pitchFamily="18" charset="0"/>
              </a:rPr>
              <a:t>15’ </a:t>
            </a:r>
            <a:r>
              <a:rPr lang="tr-TR" sz="5400" b="1" dirty="0">
                <a:solidFill>
                  <a:srgbClr val="7030A0"/>
                </a:solidFill>
                <a:latin typeface="Times New Roman" pitchFamily="18" charset="0"/>
              </a:rPr>
              <a:t>= </a:t>
            </a:r>
            <a:r>
              <a:rPr lang="tr-TR" sz="5400" b="1" dirty="0" smtClean="0">
                <a:solidFill>
                  <a:srgbClr val="7030A0"/>
                </a:solidFill>
                <a:latin typeface="Times New Roman" pitchFamily="18" charset="0"/>
              </a:rPr>
              <a:t>60</a:t>
            </a:r>
            <a:r>
              <a:rPr lang="tr-TR" sz="5400" b="1" dirty="0">
                <a:solidFill>
                  <a:srgbClr val="7030A0"/>
                </a:solidFill>
                <a:latin typeface="Times New Roman" pitchFamily="18" charset="0"/>
              </a:rPr>
              <a:t>’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 rot="-2564684">
            <a:off x="2306906" y="3910351"/>
            <a:ext cx="178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tr-TR" sz="3600" b="1" dirty="0">
                <a:solidFill>
                  <a:srgbClr val="FF0000"/>
                </a:solidFill>
                <a:latin typeface="Times New Roman" pitchFamily="18" charset="0"/>
              </a:rPr>
              <a:t>Çalışma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 rot="-2651882">
            <a:off x="4860658" y="3897313"/>
            <a:ext cx="206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tr-TR" sz="3600" b="1" dirty="0">
                <a:solidFill>
                  <a:srgbClr val="FFC000"/>
                </a:solidFill>
                <a:latin typeface="Times New Roman" pitchFamily="18" charset="0"/>
              </a:rPr>
              <a:t>Dinlenme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 rot="-2652461">
            <a:off x="3848389" y="3919538"/>
            <a:ext cx="1581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tr-TR" sz="3600" b="1" dirty="0">
                <a:solidFill>
                  <a:srgbClr val="00B0F0"/>
                </a:solidFill>
                <a:latin typeface="Times New Roman" pitchFamily="18" charset="0"/>
              </a:rPr>
              <a:t>Tekrar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 rot="-2652461">
            <a:off x="-342571" y="4223622"/>
            <a:ext cx="35060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tr-TR" sz="3600" b="1" dirty="0" smtClean="0">
                <a:solidFill>
                  <a:schemeClr val="accent5"/>
                </a:solidFill>
                <a:latin typeface="Times New Roman" pitchFamily="18" charset="0"/>
              </a:rPr>
              <a:t>Gözden Geçirme</a:t>
            </a:r>
            <a:endParaRPr lang="tr-TR" sz="3600" b="1" dirty="0">
              <a:solidFill>
                <a:schemeClr val="accent5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191485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>
                <a:solidFill>
                  <a:srgbClr val="FF0000"/>
                </a:solidFill>
                <a:latin typeface="Comic Sans MS" pitchFamily="66" charset="0"/>
              </a:rPr>
              <a:t>Çalışma ortamının öğrenmeye uygun şekilde düzenlenmesi gerekir!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2022107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xmlns="" val="3602410239"/>
              </p:ext>
            </p:extLst>
          </p:nvPr>
        </p:nvGraphicFramePr>
        <p:xfrm>
          <a:off x="467544" y="1124744"/>
          <a:ext cx="799288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19609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07950"/>
          </a:xfrm>
        </p:spPr>
        <p:txBody>
          <a:bodyPr>
            <a:normAutofit fontScale="90000"/>
          </a:bodyPr>
          <a:lstStyle/>
          <a:p>
            <a:pPr eaLnBrk="1" hangingPunct="1"/>
            <a:endParaRPr lang="tr-TR" sz="40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412776"/>
            <a:ext cx="7696200" cy="508158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endParaRPr lang="tr-TR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</a:pPr>
            <a:endParaRPr lang="tr-TR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</a:pPr>
            <a:endParaRPr lang="tr-TR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</a:pPr>
            <a:endParaRPr lang="tr-TR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</a:pPr>
            <a:endParaRPr lang="tr-TR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tr-TR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</a:pPr>
            <a:endParaRPr lang="tr-TR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194" name="Picture 2" descr="C:\Users\okul lab\Desktop\verimli-etkili-ders-calism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732" y="643508"/>
            <a:ext cx="4026024" cy="2857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4051563" y="2708920"/>
            <a:ext cx="4951732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2400" dirty="0">
                <a:latin typeface="Comic Sans MS" pitchFamily="66" charset="0"/>
              </a:rPr>
              <a:t>Ç</a:t>
            </a:r>
            <a:r>
              <a:rPr lang="tr-TR" sz="2400" dirty="0" smtClean="0">
                <a:latin typeface="Comic Sans MS" pitchFamily="66" charset="0"/>
              </a:rPr>
              <a:t>alışma </a:t>
            </a:r>
            <a:r>
              <a:rPr lang="tr-TR" sz="2400" dirty="0">
                <a:latin typeface="Comic Sans MS" pitchFamily="66" charset="0"/>
              </a:rPr>
              <a:t>isteğiniz </a:t>
            </a:r>
            <a:r>
              <a:rPr lang="tr-TR" sz="2400" dirty="0" smtClean="0">
                <a:latin typeface="Comic Sans MS" pitchFamily="66" charset="0"/>
              </a:rPr>
              <a:t>azaldığında dersinize </a:t>
            </a:r>
            <a:r>
              <a:rPr lang="tr-TR" sz="2400" dirty="0">
                <a:solidFill>
                  <a:srgbClr val="FF0000"/>
                </a:solidFill>
                <a:latin typeface="Comic Sans MS" pitchFamily="66" charset="0"/>
              </a:rPr>
              <a:t>son vermeyin!</a:t>
            </a:r>
          </a:p>
          <a:p>
            <a:pPr algn="ctr">
              <a:lnSpc>
                <a:spcPct val="90000"/>
              </a:lnSpc>
            </a:pPr>
            <a:endParaRPr lang="tr-TR" sz="2400" dirty="0">
              <a:latin typeface="Comic Sans MS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tr-TR" sz="2400" dirty="0">
                <a:latin typeface="Comic Sans MS" pitchFamily="66" charset="0"/>
              </a:rPr>
              <a:t>Daha küçük çalışma hedefleri belirleyin ve buna uyun:” 5 sayfa daha okuyup kalkarım gibi..” </a:t>
            </a:r>
          </a:p>
          <a:p>
            <a:pPr algn="ctr">
              <a:lnSpc>
                <a:spcPct val="90000"/>
              </a:lnSpc>
            </a:pPr>
            <a:endParaRPr lang="tr-TR" sz="2400" dirty="0">
              <a:latin typeface="Comic Sans MS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tr-TR" sz="2400" dirty="0">
                <a:latin typeface="Comic Sans MS" pitchFamily="66" charset="0"/>
              </a:rPr>
              <a:t>Daha sonra </a:t>
            </a:r>
            <a:r>
              <a:rPr lang="tr-TR" sz="2400" dirty="0">
                <a:solidFill>
                  <a:srgbClr val="FF0000"/>
                </a:solidFill>
                <a:latin typeface="Comic Sans MS" pitchFamily="66" charset="0"/>
              </a:rPr>
              <a:t>kısa bir süre</a:t>
            </a:r>
            <a:r>
              <a:rPr lang="tr-TR" sz="2400" dirty="0">
                <a:latin typeface="Comic Sans MS" pitchFamily="66" charset="0"/>
              </a:rPr>
              <a:t> çalışma yerinden ayrılın.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xmlns="" val="139073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332656"/>
            <a:ext cx="9036496" cy="576064"/>
          </a:xfrm>
        </p:spPr>
        <p:txBody>
          <a:bodyPr>
            <a:noAutofit/>
          </a:bodyPr>
          <a:lstStyle/>
          <a:p>
            <a:r>
              <a:rPr lang="tr-TR" sz="2600" dirty="0">
                <a:solidFill>
                  <a:schemeClr val="tx1"/>
                </a:solidFill>
              </a:rPr>
              <a:t>Çalışma sırasında kendinize küçük ödüller </a:t>
            </a:r>
            <a:r>
              <a:rPr lang="tr-TR" sz="2600" dirty="0" smtClean="0">
                <a:solidFill>
                  <a:schemeClr val="tx1"/>
                </a:solidFill>
              </a:rPr>
              <a:t>koyabilirsiniz </a:t>
            </a:r>
            <a:r>
              <a:rPr lang="tr-TR" sz="2600" dirty="0" smtClean="0">
                <a:solidFill>
                  <a:schemeClr val="tx1"/>
                </a:solidFill>
                <a:sym typeface="Wingdings" pitchFamily="2" charset="2"/>
              </a:rPr>
              <a:t></a:t>
            </a:r>
            <a:endParaRPr lang="tr-TR" sz="2600" dirty="0" smtClean="0">
              <a:solidFill>
                <a:schemeClr val="tx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309" y="578175"/>
            <a:ext cx="7696200" cy="5400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tr-TR" sz="2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sz="2800" dirty="0" smtClean="0">
              <a:solidFill>
                <a:schemeClr val="tx1"/>
              </a:solidFill>
            </a:endParaRPr>
          </a:p>
        </p:txBody>
      </p:sp>
      <p:sp>
        <p:nvSpPr>
          <p:cNvPr id="4" name="Aşağı Ok Belirtme Çizgisi 3"/>
          <p:cNvSpPr/>
          <p:nvPr/>
        </p:nvSpPr>
        <p:spPr>
          <a:xfrm>
            <a:off x="600645" y="1083669"/>
            <a:ext cx="7776864" cy="2194844"/>
          </a:xfrm>
          <a:prstGeom prst="downArrowCallout">
            <a:avLst>
              <a:gd name="adj1" fmla="val 25000"/>
              <a:gd name="adj2" fmla="val 22435"/>
              <a:gd name="adj3" fmla="val 25000"/>
              <a:gd name="adj4" fmla="val 44454"/>
            </a:avLst>
          </a:prstGeom>
          <a:solidFill>
            <a:schemeClr val="accent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dirty="0" smtClean="0">
              <a:solidFill>
                <a:srgbClr val="FF0000"/>
              </a:solidFill>
            </a:endParaRPr>
          </a:p>
          <a:p>
            <a:pPr algn="ctr"/>
            <a:r>
              <a:rPr lang="tr-TR" sz="2800" dirty="0" smtClean="0">
                <a:solidFill>
                  <a:srgbClr val="002060"/>
                </a:solidFill>
              </a:rPr>
              <a:t>Ödülde </a:t>
            </a:r>
            <a:r>
              <a:rPr lang="tr-TR" sz="2800" dirty="0">
                <a:solidFill>
                  <a:srgbClr val="002060"/>
                </a:solidFill>
              </a:rPr>
              <a:t>dikkat edilmesi gereken 2 nokta </a:t>
            </a:r>
            <a:r>
              <a:rPr lang="tr-TR" sz="2800" dirty="0" smtClean="0">
                <a:solidFill>
                  <a:srgbClr val="002060"/>
                </a:solidFill>
              </a:rPr>
              <a:t>önemlidir.</a:t>
            </a:r>
            <a:endParaRPr lang="tr-TR" sz="2800" dirty="0">
              <a:solidFill>
                <a:srgbClr val="002060"/>
              </a:solidFill>
            </a:endParaRPr>
          </a:p>
          <a:p>
            <a:pPr algn="ctr"/>
            <a:endParaRPr lang="tr-TR" dirty="0"/>
          </a:p>
        </p:txBody>
      </p:sp>
      <p:sp>
        <p:nvSpPr>
          <p:cNvPr id="9" name="Yuvarlatılmış Dikdörtgen 4"/>
          <p:cNvSpPr/>
          <p:nvPr/>
        </p:nvSpPr>
        <p:spPr>
          <a:xfrm>
            <a:off x="845671" y="4019870"/>
            <a:ext cx="6387670" cy="160477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sz="2000" kern="1200" dirty="0">
              <a:latin typeface="Comic Sans MS" pitchFamily="66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2736179" y="3959060"/>
            <a:ext cx="6264696" cy="72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dirty="0">
                <a:solidFill>
                  <a:schemeClr val="tx1"/>
                </a:solidFill>
                <a:latin typeface="Comic Sans MS" pitchFamily="66" charset="0"/>
              </a:rPr>
              <a:t>Çalışmayı bitirmeden ödülünüzü almayın</a:t>
            </a:r>
            <a:endParaRPr lang="tr-TR" dirty="0">
              <a:latin typeface="Comic Sans MS" pitchFamily="66" charset="0"/>
            </a:endParaRPr>
          </a:p>
          <a:p>
            <a:pPr algn="ctr"/>
            <a:endParaRPr lang="tr-TR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600646" y="4717352"/>
            <a:ext cx="6264696" cy="82869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dirty="0">
                <a:solidFill>
                  <a:schemeClr val="tx1"/>
                </a:solidFill>
                <a:latin typeface="Comic Sans MS" pitchFamily="66" charset="0"/>
              </a:rPr>
              <a:t>Zaten yapacağınız bir şeyi ödül olarak seçmeyin.</a:t>
            </a:r>
            <a:endParaRPr lang="tr-TR" dirty="0">
              <a:latin typeface="Comic Sans MS" pitchFamily="66" charset="0"/>
            </a:endParaRPr>
          </a:p>
          <a:p>
            <a:pPr algn="ctr"/>
            <a:endParaRPr lang="tr-TR" dirty="0"/>
          </a:p>
        </p:txBody>
      </p:sp>
      <p:pic>
        <p:nvPicPr>
          <p:cNvPr id="1026" name="Picture 2" descr="C:\Users\okul lab\Desktop\blog-38-odu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01582">
            <a:off x="700039" y="2268196"/>
            <a:ext cx="2112963" cy="2384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okul lab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77806">
            <a:off x="6450223" y="4820348"/>
            <a:ext cx="2440682" cy="1762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2538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07950"/>
          </a:xfrm>
        </p:spPr>
        <p:txBody>
          <a:bodyPr>
            <a:normAutofit fontScale="90000"/>
          </a:bodyPr>
          <a:lstStyle/>
          <a:p>
            <a:pPr eaLnBrk="1" hangingPunct="1"/>
            <a:endParaRPr lang="tr-TR" sz="40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332656"/>
            <a:ext cx="7696200" cy="5010150"/>
          </a:xfrm>
        </p:spPr>
        <p:txBody>
          <a:bodyPr/>
          <a:lstStyle/>
          <a:p>
            <a:pPr algn="ctr" eaLnBrk="1" hangingPunct="1"/>
            <a:endParaRPr lang="tr-TR" sz="2800" dirty="0" smtClean="0"/>
          </a:p>
          <a:p>
            <a:pPr algn="ctr" eaLnBrk="1" hangingPunct="1"/>
            <a:endParaRPr lang="tr-TR" sz="2800" dirty="0" smtClean="0"/>
          </a:p>
          <a:p>
            <a:pPr marL="0" indent="0" algn="ctr" eaLnBrk="1" hangingPunct="1">
              <a:buNone/>
            </a:pPr>
            <a:r>
              <a:rPr lang="tr-TR" sz="2800" dirty="0" smtClean="0">
                <a:solidFill>
                  <a:schemeClr val="tx1"/>
                </a:solidFill>
              </a:rPr>
              <a:t>Okuduklarınızı </a:t>
            </a:r>
            <a:r>
              <a:rPr lang="tr-TR" sz="2800" dirty="0" smtClean="0">
                <a:solidFill>
                  <a:srgbClr val="FF0000"/>
                </a:solidFill>
              </a:rPr>
              <a:t>kendi kelime ve cümlelerle </a:t>
            </a:r>
            <a:r>
              <a:rPr lang="tr-TR" sz="2800" dirty="0" smtClean="0">
                <a:solidFill>
                  <a:schemeClr val="tx1"/>
                </a:solidFill>
              </a:rPr>
              <a:t>ifade etmeniz, konulardan özetler, sorular ve cevaplar çıkarmanız öğrenmeye aktif olarak katılmayı ve daha etkin öğrenmeyi sağlar.</a:t>
            </a:r>
          </a:p>
          <a:p>
            <a:pPr algn="ctr" eaLnBrk="1" hangingPunct="1"/>
            <a:endParaRPr lang="tr-TR" sz="2800" dirty="0" smtClean="0"/>
          </a:p>
        </p:txBody>
      </p:sp>
      <p:pic>
        <p:nvPicPr>
          <p:cNvPr id="9218" name="Picture 2" descr="C:\Users\okul lab\Desktop\ygs-deneme-sinav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01008"/>
            <a:ext cx="4536504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910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okul lab\Desktop\indi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68960"/>
            <a:ext cx="4608512" cy="322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827584" y="1268760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  <a:latin typeface="Tahoma" charset="0"/>
              </a:rPr>
              <a:t>Anne, baba ve öğretmenlerin öğrenciden genel beklentisi onların “Derslerine çok </a:t>
            </a:r>
            <a:r>
              <a:rPr lang="tr-TR" sz="2400" b="1" dirty="0" smtClean="0">
                <a:solidFill>
                  <a:srgbClr val="FF0000"/>
                </a:solidFill>
                <a:latin typeface="Tahoma" charset="0"/>
              </a:rPr>
              <a:t>çalışıp </a:t>
            </a:r>
            <a:r>
              <a:rPr lang="tr-TR" sz="2400" b="1" dirty="0">
                <a:solidFill>
                  <a:srgbClr val="FF0000"/>
                </a:solidFill>
                <a:latin typeface="Tahoma" charset="0"/>
              </a:rPr>
              <a:t>başarılı olmaları" yönündedir</a:t>
            </a:r>
            <a:r>
              <a:rPr lang="tr-TR" sz="2400" dirty="0">
                <a:solidFill>
                  <a:srgbClr val="FF0000"/>
                </a:solidFill>
                <a:latin typeface="Arial" charset="0"/>
              </a:rPr>
              <a:t>. </a:t>
            </a:r>
            <a:endParaRPr lang="tr-TR" sz="24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ctr"/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xmlns="" val="394967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80975"/>
          </a:xfrm>
        </p:spPr>
        <p:txBody>
          <a:bodyPr>
            <a:normAutofit fontScale="90000"/>
          </a:bodyPr>
          <a:lstStyle/>
          <a:p>
            <a:pPr eaLnBrk="1" hangingPunct="1"/>
            <a:endParaRPr lang="tr-TR" sz="40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08050"/>
            <a:ext cx="7696200" cy="457835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endParaRPr lang="tr-TR" sz="3600" b="1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tr-TR" sz="3600" b="1" dirty="0" smtClean="0">
                <a:latin typeface="Comic Sans MS" pitchFamily="66" charset="0"/>
              </a:rPr>
              <a:t>   			</a:t>
            </a:r>
            <a:r>
              <a:rPr lang="tr-TR" sz="3600" b="1" dirty="0" smtClean="0">
                <a:solidFill>
                  <a:srgbClr val="FF0000"/>
                </a:solidFill>
                <a:latin typeface="Comic Sans MS" pitchFamily="66" charset="0"/>
              </a:rPr>
              <a:t>ÖĞRENME</a:t>
            </a:r>
          </a:p>
          <a:p>
            <a:pPr eaLnBrk="1" hangingPunct="1">
              <a:buFontTx/>
              <a:buNone/>
            </a:pPr>
            <a:endParaRPr lang="tr-TR" sz="3600" b="1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tr-TR" sz="3600" b="1" dirty="0" smtClean="0">
                <a:latin typeface="Comic Sans MS" pitchFamily="66" charset="0"/>
              </a:rPr>
              <a:t>   </a:t>
            </a:r>
            <a:r>
              <a:rPr lang="tr-TR" sz="3600" b="1" dirty="0" err="1" smtClean="0">
                <a:solidFill>
                  <a:srgbClr val="00B050"/>
                </a:solidFill>
                <a:latin typeface="Comic Sans MS" pitchFamily="66" charset="0"/>
              </a:rPr>
              <a:t>Anlamak</a:t>
            </a:r>
            <a:r>
              <a:rPr lang="tr-TR" sz="3600" b="1" dirty="0" err="1" smtClean="0">
                <a:latin typeface="Comic Sans MS" pitchFamily="66" charset="0"/>
              </a:rPr>
              <a:t>+</a:t>
            </a:r>
            <a:r>
              <a:rPr lang="tr-TR" sz="3600" b="1" dirty="0" err="1" smtClean="0">
                <a:solidFill>
                  <a:srgbClr val="FFFF00"/>
                </a:solidFill>
                <a:latin typeface="Comic Sans MS" pitchFamily="66" charset="0"/>
              </a:rPr>
              <a:t>Hatırlamak</a:t>
            </a:r>
            <a:r>
              <a:rPr lang="tr-TR" sz="3600" b="1" dirty="0" err="1" smtClean="0">
                <a:latin typeface="Comic Sans MS" pitchFamily="66" charset="0"/>
              </a:rPr>
              <a:t>+</a:t>
            </a:r>
            <a:r>
              <a:rPr lang="tr-TR" sz="3600" b="1" dirty="0" err="1" smtClean="0">
                <a:solidFill>
                  <a:srgbClr val="00B0F0"/>
                </a:solidFill>
                <a:latin typeface="Comic Sans MS" pitchFamily="66" charset="0"/>
              </a:rPr>
              <a:t>Uygulamak</a:t>
            </a:r>
            <a:endParaRPr lang="tr-TR" sz="3600" b="1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tr-TR" sz="3600" b="1" dirty="0" smtClean="0">
                <a:latin typeface="Comic Sans MS" pitchFamily="66" charset="0"/>
              </a:rPr>
              <a:t>                        </a:t>
            </a:r>
          </a:p>
          <a:p>
            <a:pPr eaLnBrk="1" hangingPunct="1">
              <a:buFontTx/>
              <a:buNone/>
            </a:pPr>
            <a:r>
              <a:rPr lang="tr-TR" sz="3600" b="1" dirty="0" smtClean="0">
                <a:latin typeface="Comic Sans MS" pitchFamily="66" charset="0"/>
              </a:rPr>
              <a:t>   	 </a:t>
            </a:r>
          </a:p>
          <a:p>
            <a:pPr eaLnBrk="1" hangingPunct="1">
              <a:buFontTx/>
              <a:buNone/>
            </a:pPr>
            <a:r>
              <a:rPr lang="tr-TR" sz="3600" b="1" dirty="0">
                <a:solidFill>
                  <a:schemeClr val="tx1"/>
                </a:solidFill>
                <a:latin typeface="Comic Sans MS" pitchFamily="66" charset="0"/>
              </a:rPr>
              <a:t>	</a:t>
            </a:r>
            <a:r>
              <a:rPr lang="tr-TR" sz="3600" b="1" dirty="0" smtClean="0">
                <a:solidFill>
                  <a:schemeClr val="tx1"/>
                </a:solidFill>
                <a:latin typeface="Comic Sans MS" pitchFamily="66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tr-TR" sz="3600" b="1" dirty="0">
                <a:solidFill>
                  <a:schemeClr val="tx1"/>
                </a:solidFill>
                <a:latin typeface="Comic Sans MS" pitchFamily="66" charset="0"/>
              </a:rPr>
              <a:t>	</a:t>
            </a:r>
            <a:r>
              <a:rPr lang="tr-TR" sz="3600" b="1" dirty="0" smtClean="0">
                <a:solidFill>
                  <a:schemeClr val="tx1"/>
                </a:solidFill>
                <a:latin typeface="Comic Sans MS" pitchFamily="66" charset="0"/>
              </a:rPr>
              <a:t>	AŞAMALARINDAN OLUŞUR..</a:t>
            </a:r>
          </a:p>
          <a:p>
            <a:pPr eaLnBrk="1" hangingPunct="1"/>
            <a:endParaRPr lang="tr-TR" sz="3600" b="1" dirty="0" smtClean="0">
              <a:latin typeface="Comic Sans MS" pitchFamily="66" charset="0"/>
            </a:endParaRPr>
          </a:p>
        </p:txBody>
      </p:sp>
      <p:sp>
        <p:nvSpPr>
          <p:cNvPr id="4" name="3 Aşağı Ok"/>
          <p:cNvSpPr/>
          <p:nvPr/>
        </p:nvSpPr>
        <p:spPr>
          <a:xfrm>
            <a:off x="3635896" y="3488432"/>
            <a:ext cx="1440160" cy="10801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387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874000" cy="1143000"/>
          </a:xfrm>
        </p:spPr>
        <p:txBody>
          <a:bodyPr/>
          <a:lstStyle/>
          <a:p>
            <a:pPr eaLnBrk="1" hangingPunct="1"/>
            <a:r>
              <a:rPr lang="tr-TR" i="1" smtClean="0">
                <a:solidFill>
                  <a:srgbClr val="3406C8"/>
                </a:solidFill>
                <a:latin typeface="Trebuchet MS" pitchFamily="34" charset="0"/>
              </a:rPr>
              <a:t>Kırk Kelimelik Hafıza Egzersizi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752600" y="2209800"/>
            <a:ext cx="65532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2400">
                <a:latin typeface="Times New Roman" pitchFamily="18" charset="0"/>
              </a:rPr>
              <a:t>bar	kar	masa	ağaç	taş	şişe</a:t>
            </a:r>
          </a:p>
          <a:p>
            <a:pPr eaLnBrk="1" hangingPunct="1">
              <a:spcBef>
                <a:spcPct val="50000"/>
              </a:spcBef>
            </a:pPr>
            <a:r>
              <a:rPr lang="tr-TR" sz="2400">
                <a:latin typeface="Times New Roman" pitchFamily="18" charset="0"/>
              </a:rPr>
              <a:t>sınav	başarı	at	para	gök	at</a:t>
            </a:r>
          </a:p>
          <a:p>
            <a:pPr eaLnBrk="1" hangingPunct="1">
              <a:spcBef>
                <a:spcPct val="50000"/>
              </a:spcBef>
            </a:pPr>
            <a:r>
              <a:rPr lang="tr-TR" sz="2400">
                <a:latin typeface="Times New Roman" pitchFamily="18" charset="0"/>
              </a:rPr>
              <a:t>çiçek	kitap	eğitim	emek	müzik	çiçek</a:t>
            </a:r>
          </a:p>
          <a:p>
            <a:pPr eaLnBrk="1" hangingPunct="1">
              <a:spcBef>
                <a:spcPct val="50000"/>
              </a:spcBef>
            </a:pPr>
            <a:r>
              <a:rPr lang="tr-TR" sz="2400">
                <a:latin typeface="Times New Roman" pitchFamily="18" charset="0"/>
              </a:rPr>
              <a:t>para	pablo	yavuz	çiçek	depo	kapı</a:t>
            </a:r>
          </a:p>
          <a:p>
            <a:pPr eaLnBrk="1" hangingPunct="1">
              <a:spcBef>
                <a:spcPct val="50000"/>
              </a:spcBef>
            </a:pPr>
            <a:r>
              <a:rPr lang="tr-TR" sz="2400">
                <a:latin typeface="Times New Roman" pitchFamily="18" charset="0"/>
              </a:rPr>
              <a:t>yastık	at	sunuş	beceri	</a:t>
            </a:r>
            <a:r>
              <a:rPr lang="tr-TR" sz="2400">
                <a:solidFill>
                  <a:srgbClr val="FF3300"/>
                </a:solidFill>
                <a:latin typeface="Times New Roman" pitchFamily="18" charset="0"/>
              </a:rPr>
              <a:t>bulut</a:t>
            </a:r>
            <a:r>
              <a:rPr lang="tr-TR" sz="2400">
                <a:latin typeface="Times New Roman" pitchFamily="18" charset="0"/>
              </a:rPr>
              <a:t>	kağıt</a:t>
            </a:r>
          </a:p>
          <a:p>
            <a:pPr eaLnBrk="1" hangingPunct="1">
              <a:spcBef>
                <a:spcPct val="50000"/>
              </a:spcBef>
            </a:pPr>
            <a:r>
              <a:rPr lang="tr-TR" sz="2400">
                <a:latin typeface="Times New Roman" pitchFamily="18" charset="0"/>
              </a:rPr>
              <a:t>yol	bıçak	koltuk	kalem	gülüş	yay</a:t>
            </a:r>
          </a:p>
          <a:p>
            <a:pPr eaLnBrk="1" hangingPunct="1">
              <a:spcBef>
                <a:spcPct val="50000"/>
              </a:spcBef>
            </a:pPr>
            <a:r>
              <a:rPr lang="tr-TR" sz="2400">
                <a:latin typeface="Times New Roman" pitchFamily="18" charset="0"/>
              </a:rPr>
              <a:t>çiçek	lastik	hava	uzman	</a:t>
            </a:r>
            <a:r>
              <a:rPr lang="tr-TR" sz="2400">
                <a:solidFill>
                  <a:srgbClr val="FF3300"/>
                </a:solidFill>
                <a:latin typeface="Times New Roman" pitchFamily="18" charset="0"/>
              </a:rPr>
              <a:t>yağmur</a:t>
            </a:r>
            <a:r>
              <a:rPr lang="tr-TR" sz="2400">
                <a:latin typeface="Times New Roman" pitchFamily="18" charset="0"/>
              </a:rPr>
              <a:t>  kuş	</a:t>
            </a:r>
          </a:p>
        </p:txBody>
      </p:sp>
    </p:spTree>
    <p:extLst>
      <p:ext uri="{BB962C8B-B14F-4D97-AF65-F5344CB8AC3E}">
        <p14:creationId xmlns:p14="http://schemas.microsoft.com/office/powerpoint/2010/main" xmlns="" val="150571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i="1" smtClean="0">
                <a:solidFill>
                  <a:srgbClr val="3406C8"/>
                </a:solidFill>
                <a:latin typeface="Trebuchet MS" pitchFamily="34" charset="0"/>
              </a:rPr>
              <a:t>Kırk Kelimelik Hafıza Egzersizi sonucu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800" dirty="0" smtClean="0"/>
              <a:t>Anlama olmasına rağmen liste tamamen öğrenilememiştir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smtClean="0"/>
              <a:t>Listenin başından 2-8 kelime hatırlanmıştır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smtClean="0"/>
              <a:t>Bir defadan çok tekrarlanan kelime hatırlanmıştır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smtClean="0"/>
              <a:t>Son beş kelimenin bir veya iki kelimesi hatırlanmıştır.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smtClean="0"/>
              <a:t>Diğerlerinden bütünüyle farklı olan kelimeler hatırlanmıştır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smtClean="0"/>
              <a:t>Duygusal çağrışım yapan kelimeler hatırlanmıştır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smtClean="0"/>
              <a:t>Ortadaki kelimelerden çok azı akılda kalmıştır</a:t>
            </a:r>
          </a:p>
        </p:txBody>
      </p:sp>
    </p:spTree>
    <p:extLst>
      <p:ext uri="{BB962C8B-B14F-4D97-AF65-F5344CB8AC3E}">
        <p14:creationId xmlns:p14="http://schemas.microsoft.com/office/powerpoint/2010/main" xmlns="" val="188382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Ders çalışmaya nasıl konsantre olabilirsiniz?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ubTitle" idx="1"/>
          </p:nvPr>
        </p:nvSpPr>
        <p:spPr>
          <a:xfrm flipV="1">
            <a:off x="1549400" y="5054600"/>
            <a:ext cx="6032500" cy="103188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tr-TR" sz="800" smtClean="0"/>
          </a:p>
        </p:txBody>
      </p:sp>
      <p:pic>
        <p:nvPicPr>
          <p:cNvPr id="2050" name="Picture 2" descr="C:\Users\LENOVO\Desktop\158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7295" y="3429000"/>
            <a:ext cx="4196705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1525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07950"/>
          </a:xfrm>
        </p:spPr>
        <p:txBody>
          <a:bodyPr>
            <a:normAutofit fontScale="90000"/>
          </a:bodyPr>
          <a:lstStyle/>
          <a:p>
            <a:pPr eaLnBrk="1" hangingPunct="1"/>
            <a:endParaRPr lang="tr-TR" sz="400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04813"/>
            <a:ext cx="7696200" cy="4881562"/>
          </a:xfrm>
        </p:spPr>
        <p:txBody>
          <a:bodyPr/>
          <a:lstStyle/>
          <a:p>
            <a:pPr eaLnBrk="1" hangingPunct="1"/>
            <a:endParaRPr lang="tr-TR" sz="2800" dirty="0" smtClean="0"/>
          </a:p>
        </p:txBody>
      </p:sp>
      <p:pic>
        <p:nvPicPr>
          <p:cNvPr id="16386" name="Picture 2" descr="C:\Users\okul lab\Desktop\foto\51-300x2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59778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okul lab\Desktop\foto\18132847_rehberlik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5" y="548680"/>
            <a:ext cx="3462312" cy="212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052170" y="2492896"/>
            <a:ext cx="6552728" cy="25237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/>
              <a:t>Amacınızı açık ve net bir şekilde </a:t>
            </a:r>
            <a:r>
              <a:rPr lang="tr-TR" sz="2000" dirty="0" smtClean="0"/>
              <a:t>tanımlamalısınız</a:t>
            </a:r>
            <a:r>
              <a:rPr lang="tr-TR" sz="2000" dirty="0"/>
              <a:t>.</a:t>
            </a:r>
          </a:p>
          <a:p>
            <a:pPr algn="ctr"/>
            <a:r>
              <a:rPr lang="tr-TR" sz="2000" dirty="0"/>
              <a:t>Çalışma planınızı o günün derslerine koşullarına ve ihtiyaçlarına göre arttırabilir veya azaltabilirsiniz.</a:t>
            </a:r>
          </a:p>
          <a:p>
            <a:pPr algn="ctr"/>
            <a:r>
              <a:rPr lang="tr-TR" sz="2000" dirty="0"/>
              <a:t>Çalışma sürelerinin uzunluğunu derslerin  özelliklerine göre düzenlemelisiniz.</a:t>
            </a:r>
          </a:p>
          <a:p>
            <a:pPr algn="ctr"/>
            <a:r>
              <a:rPr lang="tr-TR" sz="2000" dirty="0"/>
              <a:t>Planınız ani durumlarda, çalışmanın değişik saatlere kaydırılmasına olanak verebilecek şekilde hazırlanmalıdır.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30907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tr-TR" sz="4000" dirty="0" smtClean="0">
                <a:solidFill>
                  <a:srgbClr val="002060"/>
                </a:solidFill>
              </a:rPr>
              <a:t>Öğrendiklerinizi beyninizde nasıl saklayabilirsiniz?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None/>
            </a:pPr>
            <a:endParaRPr lang="tr-TR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4338" name="Picture 2" descr="C:\Users\okul lab\Desktop\foto\08104804_verimli_ders_calisma_tekrarin_onem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360040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ağ Ok Belirtme Çizgisi 2"/>
          <p:cNvSpPr/>
          <p:nvPr/>
        </p:nvSpPr>
        <p:spPr>
          <a:xfrm>
            <a:off x="179512" y="1484784"/>
            <a:ext cx="4896544" cy="4896544"/>
          </a:xfrm>
          <a:prstGeom prst="rightArrow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tr-TR" sz="2400" dirty="0">
                <a:solidFill>
                  <a:schemeClr val="tx1"/>
                </a:solidFill>
                <a:latin typeface="Comic Sans MS" pitchFamily="66" charset="0"/>
              </a:rPr>
              <a:t>Çalıştığınız bilgilerin uzun süreli hafızaya kodlanabilmesi için mutlaka tekrar yapmalısınız.</a:t>
            </a:r>
          </a:p>
          <a:p>
            <a:pPr algn="ctr">
              <a:lnSpc>
                <a:spcPct val="90000"/>
              </a:lnSpc>
            </a:pPr>
            <a:endParaRPr lang="tr-TR" sz="2400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tr-TR" sz="2400" dirty="0">
                <a:solidFill>
                  <a:schemeClr val="tx1"/>
                </a:solidFill>
                <a:latin typeface="Comic Sans MS" pitchFamily="66" charset="0"/>
              </a:rPr>
              <a:t>Sistemli tekrarın en önemli özelliği öğrenme, düşünme ve hatırlama konusundaki birikim sağlayıcı etkisidir.</a:t>
            </a:r>
          </a:p>
          <a:p>
            <a:pPr algn="ctr"/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xmlns="" val="62613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8" name="İçerik Yer Tutucus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644008" cy="6858000"/>
          </a:xfrm>
        </p:spPr>
      </p:pic>
    </p:spTree>
    <p:extLst>
      <p:ext uri="{BB962C8B-B14F-4D97-AF65-F5344CB8AC3E}">
        <p14:creationId xmlns:p14="http://schemas.microsoft.com/office/powerpoint/2010/main" xmlns="" val="3631693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0364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tr-TR" sz="4000" dirty="0" smtClean="0">
                <a:solidFill>
                  <a:schemeClr val="tx1"/>
                </a:solidFill>
              </a:rPr>
              <a:t>Neden Düzenli Tekrar Yapmamız Gerekiyor?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340768"/>
            <a:ext cx="5724128" cy="551723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tr-TR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tr-TR" sz="2400" dirty="0" smtClean="0">
                <a:solidFill>
                  <a:schemeClr val="tx1"/>
                </a:solidFill>
                <a:latin typeface="Comic Sans MS" pitchFamily="66" charset="0"/>
              </a:rPr>
              <a:t>Konu daha kolay anlaşılır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tr-TR" sz="2400" dirty="0" smtClean="0">
                <a:solidFill>
                  <a:schemeClr val="tx1"/>
                </a:solidFill>
                <a:latin typeface="Comic Sans MS" pitchFamily="66" charset="0"/>
              </a:rPr>
              <a:t>Anlaşılmayan konular için zaman kazanılır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tr-TR" sz="2400" dirty="0" smtClean="0">
                <a:solidFill>
                  <a:schemeClr val="tx1"/>
                </a:solidFill>
                <a:latin typeface="Comic Sans MS" pitchFamily="66" charset="0"/>
              </a:rPr>
              <a:t>Anlaşılan konular hafızaya aktarılması </a:t>
            </a:r>
            <a:r>
              <a:rPr lang="tr-TR" sz="2400" dirty="0" err="1" smtClean="0">
                <a:solidFill>
                  <a:schemeClr val="tx1"/>
                </a:solidFill>
                <a:latin typeface="Comic Sans MS" pitchFamily="66" charset="0"/>
              </a:rPr>
              <a:t>sağlanılır</a:t>
            </a:r>
            <a:endParaRPr lang="tr-TR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tr-TR" sz="2400" dirty="0" smtClean="0">
                <a:solidFill>
                  <a:schemeClr val="tx1"/>
                </a:solidFill>
                <a:latin typeface="Comic Sans MS" pitchFamily="66" charset="0"/>
              </a:rPr>
              <a:t>Bir sonraki bilgilerin daha kolay anlaşılması sağlanır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tr-TR" sz="2400" dirty="0" smtClean="0">
                <a:solidFill>
                  <a:schemeClr val="tx1"/>
                </a:solidFill>
                <a:latin typeface="Comic Sans MS" pitchFamily="66" charset="0"/>
              </a:rPr>
              <a:t>Bilgilerin beynimizde sindirilmesi sağlanır.</a:t>
            </a:r>
          </a:p>
          <a:p>
            <a:pPr algn="ctr" eaLnBrk="1" hangingPunct="1">
              <a:lnSpc>
                <a:spcPct val="80000"/>
              </a:lnSpc>
            </a:pPr>
            <a:endParaRPr lang="tr-TR" sz="24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okul lab\Desktop\hizli-okuma-yontemler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40768"/>
            <a:ext cx="3635896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988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14285759"/>
              </p:ext>
            </p:extLst>
          </p:nvPr>
        </p:nvGraphicFramePr>
        <p:xfrm>
          <a:off x="539552" y="404664"/>
          <a:ext cx="8229600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2" name="Picture 2" descr="C:\Users\okul lab\Desktop\indi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7436" y="5132606"/>
            <a:ext cx="1476375" cy="1476375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116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7"/>
          </a:xfrm>
        </p:spPr>
        <p:txBody>
          <a:bodyPr/>
          <a:lstStyle/>
          <a:p>
            <a:pPr algn="ctr">
              <a:buNone/>
              <a:defRPr/>
            </a:pPr>
            <a:r>
              <a:rPr lang="tr-TR" sz="3600" b="1" dirty="0" smtClean="0">
                <a:latin typeface="Comic Sans MS" pitchFamily="66" charset="0"/>
              </a:rPr>
              <a:t> </a:t>
            </a:r>
            <a:r>
              <a:rPr lang="tr-TR" sz="3600" b="1" dirty="0" smtClean="0">
                <a:solidFill>
                  <a:srgbClr val="C00000"/>
                </a:solidFill>
                <a:latin typeface="Comic Sans MS" pitchFamily="66" charset="0"/>
              </a:rPr>
              <a:t>“Çalışmadan, öğrenmeden, yorulmadan rahat yaşamanın yollarını alışkanlık haline getirmiş milletler; evvela haysiyetlerini, sonra hürriyetlerini ve daha sonra da istikballerini kaybetmeye mahkumdurlar.”</a:t>
            </a:r>
          </a:p>
          <a:p>
            <a:pPr algn="ctr">
              <a:buNone/>
              <a:defRPr/>
            </a:pPr>
            <a:endParaRPr lang="tr-TR" sz="36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tr-TR" sz="3600" b="1" dirty="0" smtClean="0">
                <a:latin typeface="Comic Sans MS" pitchFamily="66" charset="0"/>
              </a:rPr>
              <a:t>   Mustafa Kemal ATATÜRK</a:t>
            </a:r>
            <a:endParaRPr lang="tr-TR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 txBox="1">
            <a:spLocks noGrp="1"/>
          </p:cNvSpPr>
          <p:nvPr>
            <p:ph sz="half" idx="1"/>
          </p:nvPr>
        </p:nvSpPr>
        <p:spPr>
          <a:xfrm>
            <a:off x="107504" y="1196752"/>
            <a:ext cx="4038600" cy="4525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  <a:latin typeface="Tahoma" charset="0"/>
              </a:rPr>
              <a:t>Beklenti böyle olunca başarısızlığın nedeni"yeterince çalışmamak" olarak görülmekte ve sizlerden sürekli daha çok </a:t>
            </a:r>
            <a:r>
              <a:rPr lang="tr-TR" sz="2400" b="1" dirty="0" smtClean="0">
                <a:solidFill>
                  <a:srgbClr val="FF0000"/>
                </a:solidFill>
                <a:latin typeface="Tahoma" charset="0"/>
              </a:rPr>
              <a:t>çalışmanız </a:t>
            </a:r>
            <a:r>
              <a:rPr lang="tr-TR" sz="2400" b="1" dirty="0">
                <a:solidFill>
                  <a:srgbClr val="FF0000"/>
                </a:solidFill>
                <a:latin typeface="Tahoma" charset="0"/>
              </a:rPr>
              <a:t>istenmektedir. </a:t>
            </a:r>
            <a:endParaRPr lang="tr-TR" sz="2400" dirty="0">
              <a:solidFill>
                <a:srgbClr val="FF0000"/>
              </a:solidFill>
              <a:latin typeface="Tahoma" charset="0"/>
            </a:endParaRPr>
          </a:p>
          <a:p>
            <a:pPr algn="ctr"/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H:\foto\hollandisch_lern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3884910" cy="44701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83502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>
          <a:xfrm>
            <a:off x="2500298" y="4429132"/>
            <a:ext cx="4419600" cy="224326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tr-TR" sz="2800" dirty="0" smtClean="0">
                <a:solidFill>
                  <a:srgbClr val="7030A0"/>
                </a:solidFill>
              </a:rPr>
              <a:t>REHBERLİK VE ARAŞTIRMA MERKEZİ AKADEMİSİ (RAMAK) EĞİTSEL DANIŞMANLIK KOMİSYONU</a:t>
            </a:r>
            <a:endParaRPr lang="tr-TR" sz="2800" dirty="0">
              <a:solidFill>
                <a:srgbClr val="7030A0"/>
              </a:solidFill>
            </a:endParaRPr>
          </a:p>
        </p:txBody>
      </p:sp>
      <p:sp>
        <p:nvSpPr>
          <p:cNvPr id="52228" name="Metin kutusu 12"/>
          <p:cNvSpPr txBox="1">
            <a:spLocks noChangeArrowheads="1"/>
          </p:cNvSpPr>
          <p:nvPr/>
        </p:nvSpPr>
        <p:spPr bwMode="auto">
          <a:xfrm>
            <a:off x="4427538" y="1393825"/>
            <a:ext cx="4824412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altLang="tr-TR" sz="1600" b="1"/>
              <a:t>9. Semanur DEDECİK (Çayırova Yapı Kredi MTAL)</a:t>
            </a:r>
          </a:p>
          <a:p>
            <a:r>
              <a:rPr lang="tr-TR" altLang="tr-TR" sz="1600" b="1"/>
              <a:t>10. Sevtap BORA (Çayırova Mustafa Necati Ortaokulu)</a:t>
            </a:r>
          </a:p>
          <a:p>
            <a:r>
              <a:rPr lang="tr-TR" altLang="tr-TR" sz="1600" b="1"/>
              <a:t>11. Zeynep BAŞTAR (Çayırova Demirsaç Ortaokulu)</a:t>
            </a:r>
          </a:p>
          <a:p>
            <a:r>
              <a:rPr lang="tr-TR" altLang="tr-TR" sz="1600" b="1"/>
              <a:t>12. Gülcan ERZEM (Çayırova İstiklal Ortaokulu)</a:t>
            </a:r>
          </a:p>
          <a:p>
            <a:r>
              <a:rPr lang="tr-TR" altLang="tr-TR" sz="1600" b="1"/>
              <a:t>13. Melike GÜNDOĞDU ( Çayırova Ertuğrul KAL)</a:t>
            </a:r>
          </a:p>
          <a:p>
            <a:r>
              <a:rPr lang="tr-TR" altLang="tr-TR" sz="1600" b="1"/>
              <a:t>14. Pınar ÇİÇEK (Çayırova Ertuğrul KAL)</a:t>
            </a:r>
          </a:p>
          <a:p>
            <a:r>
              <a:rPr lang="tr-TR" altLang="tr-TR" sz="1600" b="1"/>
              <a:t>15. Remziye IRMAK (Çayırova Ortaokulu)</a:t>
            </a:r>
          </a:p>
          <a:p>
            <a:r>
              <a:rPr lang="tr-TR" altLang="tr-TR" sz="1600" b="1"/>
              <a:t>16. Emrullah KIZILCA (Darıca Ortaokulu)</a:t>
            </a:r>
          </a:p>
          <a:p>
            <a:r>
              <a:rPr lang="tr-TR" altLang="tr-TR" sz="1600" b="1"/>
              <a:t>17. Fatih UYUMAZ (Darıca Anadolu Lisesi)</a:t>
            </a:r>
          </a:p>
          <a:p>
            <a:endParaRPr lang="tr-TR" altLang="tr-TR" b="1"/>
          </a:p>
        </p:txBody>
      </p:sp>
      <p:sp>
        <p:nvSpPr>
          <p:cNvPr id="52229" name="Metin kutusu 13"/>
          <p:cNvSpPr txBox="1">
            <a:spLocks noChangeArrowheads="1"/>
          </p:cNvSpPr>
          <p:nvPr/>
        </p:nvSpPr>
        <p:spPr bwMode="auto">
          <a:xfrm>
            <a:off x="1546225" y="549275"/>
            <a:ext cx="6048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altLang="tr-TR" b="1"/>
              <a:t>Koordinatör: Mustafa İŞLEK (RAM Müdür Yard.)</a:t>
            </a:r>
          </a:p>
          <a:p>
            <a:endParaRPr lang="tr-TR" altLang="tr-TR"/>
          </a:p>
        </p:txBody>
      </p:sp>
      <p:sp>
        <p:nvSpPr>
          <p:cNvPr id="52230" name="Metin kutusu 1"/>
          <p:cNvSpPr txBox="1">
            <a:spLocks noChangeArrowheads="1"/>
          </p:cNvSpPr>
          <p:nvPr/>
        </p:nvSpPr>
        <p:spPr bwMode="auto">
          <a:xfrm>
            <a:off x="0" y="646116"/>
            <a:ext cx="4532313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 altLang="tr-TR" b="1" dirty="0"/>
          </a:p>
          <a:p>
            <a:r>
              <a:rPr lang="tr-TR" altLang="tr-TR" b="1" dirty="0">
                <a:solidFill>
                  <a:srgbClr val="FF0000"/>
                </a:solidFill>
              </a:rPr>
              <a:t>Katılımcı Rehberlik Uzmanları</a:t>
            </a:r>
          </a:p>
          <a:p>
            <a:endParaRPr lang="tr-TR" altLang="tr-TR" sz="1600" b="1" dirty="0"/>
          </a:p>
          <a:p>
            <a:r>
              <a:rPr lang="tr-TR" altLang="tr-TR" sz="1600" b="1" dirty="0"/>
              <a:t>1. Nuray MUTLU (Gebze Fatih MTAL)</a:t>
            </a:r>
          </a:p>
          <a:p>
            <a:r>
              <a:rPr lang="tr-TR" altLang="tr-TR" sz="1600" b="1" dirty="0"/>
              <a:t>2. Merve ÜNVEREN (Gebze İnönü Ortaokulu)</a:t>
            </a:r>
          </a:p>
          <a:p>
            <a:r>
              <a:rPr lang="tr-TR" altLang="tr-TR" sz="1600" b="1" dirty="0"/>
              <a:t>3. Şengül Aksoy YÜCE (Gebze A. S. Alışan İlkokulu)</a:t>
            </a:r>
          </a:p>
          <a:p>
            <a:r>
              <a:rPr lang="tr-TR" altLang="tr-TR" sz="1600" b="1" dirty="0"/>
              <a:t>4. Emine AKANSEL (Gebze Orhangazi İlkokulu)</a:t>
            </a:r>
          </a:p>
          <a:p>
            <a:r>
              <a:rPr lang="tr-TR" altLang="tr-TR" sz="1600" b="1" dirty="0"/>
              <a:t>5. Elif ÖZDEMİR (Gebze Orhangazi İlkokulu)</a:t>
            </a:r>
          </a:p>
          <a:p>
            <a:r>
              <a:rPr lang="tr-TR" altLang="tr-TR" sz="1600" b="1" dirty="0"/>
              <a:t>6. Dilek ŞEKER (Gebze </a:t>
            </a:r>
            <a:r>
              <a:rPr lang="tr-TR" altLang="tr-TR" sz="1600" b="1" dirty="0" err="1"/>
              <a:t>İlyasbey</a:t>
            </a:r>
            <a:r>
              <a:rPr lang="tr-TR" altLang="tr-TR" sz="1600" b="1" dirty="0"/>
              <a:t> Ortaokulu)</a:t>
            </a:r>
          </a:p>
          <a:p>
            <a:r>
              <a:rPr lang="tr-TR" altLang="tr-TR" sz="1600" b="1" dirty="0"/>
              <a:t>7. Esin YILMAZ (Gebze Dumlupınar İHO)</a:t>
            </a:r>
          </a:p>
          <a:p>
            <a:r>
              <a:rPr lang="tr-TR" altLang="tr-TR" sz="1600" b="1" dirty="0"/>
              <a:t>8. Emine DEMİRTAŞ (</a:t>
            </a:r>
            <a:r>
              <a:rPr lang="tr-TR" altLang="tr-TR" sz="1600" b="1" dirty="0" err="1"/>
              <a:t>Çayırova</a:t>
            </a:r>
            <a:r>
              <a:rPr lang="tr-TR" altLang="tr-TR" sz="1600" b="1" dirty="0"/>
              <a:t> Yapı Kredi MTAL)</a:t>
            </a:r>
          </a:p>
          <a:p>
            <a:endParaRPr lang="tr-TR" altLang="tr-T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WordArt 5"/>
          <p:cNvSpPr>
            <a:spLocks noChangeArrowheads="1" noChangeShapeType="1" noTextEdit="1"/>
          </p:cNvSpPr>
          <p:nvPr/>
        </p:nvSpPr>
        <p:spPr bwMode="auto">
          <a:xfrm>
            <a:off x="762000" y="1143000"/>
            <a:ext cx="7391400" cy="26701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tr-T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DİNLEDİĞİNİZ İÇİN TEŞEKKÜRLER</a:t>
            </a:r>
          </a:p>
        </p:txBody>
      </p:sp>
      <p:pic>
        <p:nvPicPr>
          <p:cNvPr id="54275" name="Picture 6" descr="alkis_288710_m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419600"/>
            <a:ext cx="1428750" cy="1428750"/>
          </a:xfrm>
        </p:spPr>
      </p:pic>
      <p:pic>
        <p:nvPicPr>
          <p:cNvPr id="54276" name="Picture 7" descr="alkis_288710_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4958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8" descr="alkis_288710_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5052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066800" y="1066800"/>
            <a:ext cx="6934200" cy="646331"/>
          </a:xfrm>
          <a:prstGeom prst="rect">
            <a:avLst/>
          </a:prstGeom>
          <a:solidFill>
            <a:srgbClr val="7030A0"/>
          </a:solidFill>
          <a:ln w="130175" cmpd="tri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3600" dirty="0" smtClean="0">
                <a:solidFill>
                  <a:schemeClr val="bg1"/>
                </a:solidFill>
                <a:latin typeface="Comic Sans MS" pitchFamily="66" charset="0"/>
              </a:rPr>
              <a:t>BAŞARININ OLMASI </a:t>
            </a:r>
            <a:r>
              <a:rPr lang="tr-TR" sz="3600" dirty="0">
                <a:solidFill>
                  <a:schemeClr val="bg1"/>
                </a:solidFill>
                <a:latin typeface="Comic Sans MS" pitchFamily="66" charset="0"/>
              </a:rPr>
              <a:t>İÇİN...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81000" y="2209800"/>
            <a:ext cx="3429000" cy="1754326"/>
          </a:xfrm>
          <a:prstGeom prst="rect">
            <a:avLst/>
          </a:prstGeom>
          <a:solidFill>
            <a:srgbClr val="FF0000"/>
          </a:solidFill>
          <a:ln w="127000" cmpd="tri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3600" dirty="0">
                <a:solidFill>
                  <a:schemeClr val="bg1"/>
                </a:solidFill>
                <a:latin typeface="Comic Sans MS" pitchFamily="66" charset="0"/>
              </a:rPr>
              <a:t>ÇOK ÇALIŞMAK DEĞİL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139952" y="4509120"/>
            <a:ext cx="4114800" cy="1754326"/>
          </a:xfrm>
          <a:prstGeom prst="rect">
            <a:avLst/>
          </a:prstGeom>
          <a:solidFill>
            <a:srgbClr val="00B050"/>
          </a:solidFill>
          <a:ln w="120650" cmpd="tri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3600" dirty="0">
                <a:solidFill>
                  <a:schemeClr val="bg1"/>
                </a:solidFill>
                <a:latin typeface="Comic Sans MS" pitchFamily="66" charset="0"/>
              </a:rPr>
              <a:t>ETKİLİ ÇALIŞMAK ÖNEMLİDİR</a:t>
            </a:r>
          </a:p>
        </p:txBody>
      </p:sp>
      <p:sp>
        <p:nvSpPr>
          <p:cNvPr id="5" name="Curved Left Arrow 4"/>
          <p:cNvSpPr/>
          <p:nvPr/>
        </p:nvSpPr>
        <p:spPr>
          <a:xfrm>
            <a:off x="7308304" y="1628800"/>
            <a:ext cx="1295400" cy="3312368"/>
          </a:xfrm>
          <a:prstGeom prst="curvedLeftArrow">
            <a:avLst>
              <a:gd name="adj1" fmla="val 25000"/>
              <a:gd name="adj2" fmla="val 52189"/>
              <a:gd name="adj3" fmla="val 2174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cxnSp>
        <p:nvCxnSpPr>
          <p:cNvPr id="3" name="Düz Bağlayıcı 2"/>
          <p:cNvCxnSpPr/>
          <p:nvPr/>
        </p:nvCxnSpPr>
        <p:spPr>
          <a:xfrm>
            <a:off x="1447800" y="2514600"/>
            <a:ext cx="1219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>
            <a:off x="685800" y="3086963"/>
            <a:ext cx="2819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Düz Bağlayıcı 7"/>
          <p:cNvCxnSpPr/>
          <p:nvPr/>
        </p:nvCxnSpPr>
        <p:spPr>
          <a:xfrm>
            <a:off x="1219200" y="3657600"/>
            <a:ext cx="1676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1092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 autoUpdateAnimBg="0"/>
      <p:bldP spid="16387" grpId="0" animBg="1"/>
      <p:bldP spid="21510" grpId="0" animBg="1" autoUpdateAnimBg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Bulut Belirtme Çizgisi 5"/>
          <p:cNvSpPr/>
          <p:nvPr/>
        </p:nvSpPr>
        <p:spPr>
          <a:xfrm rot="489945">
            <a:off x="3591839" y="360543"/>
            <a:ext cx="5328592" cy="3528392"/>
          </a:xfrm>
          <a:prstGeom prst="cloudCallout">
            <a:avLst>
              <a:gd name="adj1" fmla="val -30362"/>
              <a:gd name="adj2" fmla="val 6767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000" b="1" spc="50" dirty="0" smtClean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tr-TR" sz="4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VERİMLİ </a:t>
            </a:r>
            <a:r>
              <a:rPr lang="tr-TR" sz="4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DERS ÇALIŞMA NEDİR?</a:t>
            </a:r>
          </a:p>
          <a:p>
            <a:pPr algn="ctr"/>
            <a:endParaRPr lang="tr-T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C:\Users\okul lab\Desktop\bu-yazi-cok-tartisilacak-70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3810000" cy="25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49596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Bulut Belirtme Çizgisi 5"/>
          <p:cNvSpPr/>
          <p:nvPr/>
        </p:nvSpPr>
        <p:spPr>
          <a:xfrm>
            <a:off x="611560" y="1772816"/>
            <a:ext cx="7416824" cy="4320480"/>
          </a:xfrm>
          <a:prstGeom prst="cloudCallout">
            <a:avLst>
              <a:gd name="adj1" fmla="val -35766"/>
              <a:gd name="adj2" fmla="val 3188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3400" b="1" dirty="0">
                <a:solidFill>
                  <a:srgbClr val="7030A0"/>
                </a:solidFill>
                <a:latin typeface="Comic Sans MS" pitchFamily="66" charset="0"/>
              </a:rPr>
              <a:t>Verimli çalışma, belirlenen hedefler doğrultusunda zamanı planlı kullanabilme gücüdür.</a:t>
            </a:r>
          </a:p>
          <a:p>
            <a:pPr algn="ctr"/>
            <a:endParaRPr lang="tr-TR" dirty="0"/>
          </a:p>
        </p:txBody>
      </p:sp>
      <p:pic>
        <p:nvPicPr>
          <p:cNvPr id="8" name="Picture 3" descr="j007919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361793" y="2996952"/>
            <a:ext cx="2808312" cy="3744416"/>
          </a:xfrm>
          <a:noFill/>
        </p:spPr>
      </p:pic>
      <p:pic>
        <p:nvPicPr>
          <p:cNvPr id="2050" name="Picture 2" descr="G:\foto\k_10141701_teknik433x2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3686809" cy="2088232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4981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ağ Ok Belirtme Çizgisi 4"/>
          <p:cNvSpPr/>
          <p:nvPr/>
        </p:nvSpPr>
        <p:spPr>
          <a:xfrm>
            <a:off x="323528" y="3429000"/>
            <a:ext cx="4680520" cy="1907112"/>
          </a:xfrm>
          <a:prstGeom prst="rightArrowCallout">
            <a:avLst>
              <a:gd name="adj1" fmla="val 16899"/>
              <a:gd name="adj2" fmla="val 25000"/>
              <a:gd name="adj3" fmla="val 57848"/>
              <a:gd name="adj4" fmla="val 69121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kern="10" dirty="0">
                <a:solidFill>
                  <a:schemeClr val="tx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itchFamily="66" charset="0"/>
              </a:rPr>
              <a:t>VERİMLİ DERS </a:t>
            </a:r>
          </a:p>
          <a:p>
            <a:pPr algn="ctr"/>
            <a:r>
              <a:rPr lang="tr-TR" sz="2400" b="1" kern="10" dirty="0">
                <a:solidFill>
                  <a:schemeClr val="tx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itchFamily="66" charset="0"/>
              </a:rPr>
              <a:t>ÇALIŞMA YÖNTEMLERİ</a:t>
            </a:r>
          </a:p>
          <a:p>
            <a:pPr algn="ctr"/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5004048" y="1052736"/>
            <a:ext cx="3816424" cy="533992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buFontTx/>
              <a:buAutoNum type="arabicParenR"/>
            </a:pPr>
            <a:r>
              <a:rPr lang="tr-TR" sz="2200" b="1" dirty="0"/>
              <a:t>Amaçlarınızı belirleyin</a:t>
            </a:r>
          </a:p>
          <a:p>
            <a:pPr algn="ctr">
              <a:spcBef>
                <a:spcPct val="50000"/>
              </a:spcBef>
              <a:buFontTx/>
              <a:buAutoNum type="arabicParenR"/>
            </a:pPr>
            <a:r>
              <a:rPr lang="tr-TR" sz="2200" b="1" dirty="0"/>
              <a:t>Plan yapın</a:t>
            </a:r>
          </a:p>
          <a:p>
            <a:pPr algn="ctr">
              <a:spcBef>
                <a:spcPct val="50000"/>
              </a:spcBef>
              <a:buFontTx/>
              <a:buAutoNum type="arabicParenR"/>
            </a:pPr>
            <a:r>
              <a:rPr lang="tr-TR" sz="2200" b="1" dirty="0"/>
              <a:t>Ders çalışma alışkanlıklarınızı tanıyın</a:t>
            </a:r>
          </a:p>
          <a:p>
            <a:pPr algn="ctr">
              <a:spcBef>
                <a:spcPct val="50000"/>
              </a:spcBef>
              <a:buFontTx/>
              <a:buAutoNum type="arabicParenR"/>
            </a:pPr>
            <a:r>
              <a:rPr lang="tr-TR" sz="2200" b="1" dirty="0"/>
              <a:t>Zamanınızı verimli kullanın</a:t>
            </a:r>
          </a:p>
          <a:p>
            <a:pPr algn="ctr">
              <a:spcBef>
                <a:spcPct val="50000"/>
              </a:spcBef>
              <a:buFontTx/>
              <a:buAutoNum type="arabicParenR"/>
            </a:pPr>
            <a:r>
              <a:rPr lang="tr-TR" sz="2200" b="1" dirty="0"/>
              <a:t>Uygun bir çalışma ortamı seçin</a:t>
            </a:r>
          </a:p>
          <a:p>
            <a:pPr algn="ctr">
              <a:spcBef>
                <a:spcPct val="50000"/>
              </a:spcBef>
              <a:buFontTx/>
              <a:buAutoNum type="arabicParenR"/>
            </a:pPr>
            <a:r>
              <a:rPr lang="tr-TR" sz="2200" b="1" dirty="0"/>
              <a:t>Derse hazırlıklı gidin</a:t>
            </a:r>
          </a:p>
          <a:p>
            <a:pPr algn="ctr">
              <a:spcBef>
                <a:spcPct val="50000"/>
              </a:spcBef>
              <a:buFontTx/>
              <a:buAutoNum type="arabicParenR"/>
            </a:pPr>
            <a:r>
              <a:rPr lang="tr-TR" sz="2200" b="1" dirty="0"/>
              <a:t>Not tutun</a:t>
            </a:r>
          </a:p>
          <a:p>
            <a:pPr algn="ctr">
              <a:spcBef>
                <a:spcPct val="50000"/>
              </a:spcBef>
              <a:buFontTx/>
              <a:buAutoNum type="arabicParenR"/>
            </a:pPr>
            <a:r>
              <a:rPr lang="tr-TR" sz="2200" b="1" dirty="0"/>
              <a:t>Aralıklı tekrarlar yaparak unutmayı önleyin</a:t>
            </a:r>
          </a:p>
          <a:p>
            <a:endParaRPr lang="tr-TR" sz="2200" dirty="0"/>
          </a:p>
        </p:txBody>
      </p:sp>
      <p:pic>
        <p:nvPicPr>
          <p:cNvPr id="1026" name="Picture 2" descr="I:\foto\ygs-deneme-sinav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76966"/>
            <a:ext cx="1952253" cy="1943576"/>
          </a:xfrm>
          <a:prstGeom prst="ellipse">
            <a:avLst/>
          </a:prstGeom>
          <a:ln w="63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:\foto\images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596" y="4941168"/>
            <a:ext cx="1660107" cy="1676400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4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76475"/>
            <a:ext cx="7696200" cy="3209925"/>
          </a:xfrm>
        </p:spPr>
        <p:txBody>
          <a:bodyPr>
            <a:normAutofit/>
          </a:bodyPr>
          <a:lstStyle/>
          <a:p>
            <a:pPr eaLnBrk="1" hangingPunct="1"/>
            <a:endParaRPr lang="tr-TR" sz="3600" b="1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 descr="C:\Users\okul lab\Desktop\secememe-sorun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53328"/>
            <a:ext cx="3384376" cy="492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Oval Belirtme Çizgisi 3"/>
          <p:cNvSpPr/>
          <p:nvPr/>
        </p:nvSpPr>
        <p:spPr>
          <a:xfrm>
            <a:off x="6371266" y="149335"/>
            <a:ext cx="2640676" cy="2520280"/>
          </a:xfrm>
          <a:prstGeom prst="wedgeEllipseCallout">
            <a:avLst>
              <a:gd name="adj1" fmla="val -55035"/>
              <a:gd name="adj2" fmla="val 4161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Ben nasıl çalışırsam başarılı oluyorum?</a:t>
            </a:r>
          </a:p>
          <a:p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5" name="Oval Belirtme Çizgisi 4"/>
          <p:cNvSpPr/>
          <p:nvPr/>
        </p:nvSpPr>
        <p:spPr>
          <a:xfrm>
            <a:off x="179512" y="4293096"/>
            <a:ext cx="2376264" cy="2441695"/>
          </a:xfrm>
          <a:prstGeom prst="wedgeEllipseCallout">
            <a:avLst>
              <a:gd name="adj1" fmla="val 62541"/>
              <a:gd name="adj2" fmla="val -4107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Ders çalışmamı engelleyen etkenler nelerdir?</a:t>
            </a: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90696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276600" y="1066800"/>
            <a:ext cx="5867400" cy="5791200"/>
          </a:xfrm>
          <a:gradFill rotWithShape="0">
            <a:gsLst>
              <a:gs pos="0">
                <a:srgbClr val="FFFF66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algn="ctr" eaLnBrk="1" hangingPunct="1">
              <a:buFontTx/>
              <a:buNone/>
            </a:pPr>
            <a:endParaRPr lang="tr-TR" sz="4000" b="1" dirty="0" smtClean="0">
              <a:solidFill>
                <a:srgbClr val="000000"/>
              </a:solidFill>
            </a:endParaRPr>
          </a:p>
          <a:p>
            <a:pPr algn="ctr" eaLnBrk="1" hangingPunct="1">
              <a:buFontTx/>
              <a:buNone/>
            </a:pPr>
            <a:endParaRPr lang="tr-TR" sz="4000" b="1" dirty="0">
              <a:solidFill>
                <a:srgbClr val="000000"/>
              </a:solidFill>
            </a:endParaRPr>
          </a:p>
          <a:p>
            <a:pPr algn="ctr" eaLnBrk="1" hangingPunct="1">
              <a:buFontTx/>
              <a:buNone/>
            </a:pPr>
            <a:r>
              <a:rPr lang="tr-TR" sz="4000" b="1" dirty="0" smtClean="0">
                <a:solidFill>
                  <a:srgbClr val="000000"/>
                </a:solidFill>
              </a:rPr>
              <a:t>Konuya merak duyma</a:t>
            </a:r>
            <a:endParaRPr lang="tr-TR" sz="2800" b="1" dirty="0" smtClean="0">
              <a:solidFill>
                <a:srgbClr val="000000"/>
              </a:solidFill>
            </a:endParaRPr>
          </a:p>
          <a:p>
            <a:pPr algn="ctr" eaLnBrk="1" hangingPunct="1">
              <a:buFontTx/>
              <a:buNone/>
            </a:pPr>
            <a:r>
              <a:rPr lang="tr-TR" sz="2800" dirty="0" smtClean="0">
                <a:solidFill>
                  <a:srgbClr val="000000"/>
                </a:solidFill>
              </a:rPr>
              <a:t>    </a:t>
            </a:r>
            <a:r>
              <a:rPr lang="tr-TR" dirty="0" smtClean="0">
                <a:solidFill>
                  <a:srgbClr val="000000"/>
                </a:solidFill>
              </a:rPr>
              <a:t>Bir şey  ancak merak  edildiği oranda  öğrenilebilir. Merak konuya karşı ilgi uyandırır ve dikkatin  konu üzerinde  yoğunlaşmasını sağlar. Yapılan çalışma sevilmeli, hiç değilse sevilecek  yönleri aranıp bulunmalıdır</a:t>
            </a:r>
            <a:r>
              <a:rPr lang="tr-TR" dirty="0" smtClean="0"/>
              <a:t>.</a:t>
            </a:r>
          </a:p>
          <a:p>
            <a:pPr algn="ctr" eaLnBrk="1" hangingPunct="1"/>
            <a:endParaRPr lang="tr-TR" sz="2800" dirty="0" smtClean="0"/>
          </a:p>
        </p:txBody>
      </p:sp>
      <p:pic>
        <p:nvPicPr>
          <p:cNvPr id="70659" name="Picture 3" descr="AG00317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81400" cy="68580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AutoShape 4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wedgeRectCallout">
            <a:avLst>
              <a:gd name="adj1" fmla="val -22708"/>
              <a:gd name="adj2" fmla="val 114264"/>
            </a:avLst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r-TR" sz="4000" b="1">
                <a:solidFill>
                  <a:srgbClr val="FF0000"/>
                </a:solidFill>
              </a:rPr>
              <a:t>SORULAR DÜŞÜNMEYİ SAĞLAR</a:t>
            </a:r>
            <a:endParaRPr lang="tr-TR" sz="400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054048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build="p"/>
    </p:bldLst>
  </p:timing>
</p:sld>
</file>

<file path=ppt/theme/theme1.xml><?xml version="1.0" encoding="utf-8"?>
<a:theme xmlns:a="http://schemas.openxmlformats.org/drawingml/2006/main" name="Hasır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y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asır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957</TotalTime>
  <Words>822</Words>
  <Application>Microsoft Office PowerPoint</Application>
  <PresentationFormat>Ekran Gösterisi (4:3)</PresentationFormat>
  <Paragraphs>138</Paragraphs>
  <Slides>31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Hasır</vt:lpstr>
      <vt:lpstr>VERİMLİ DERS ÇALIŞMA YÖNTEMLERİ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Sürekli ders çalışmak iyi öğrenmek demek değildir </vt:lpstr>
      <vt:lpstr>Slayt 15</vt:lpstr>
      <vt:lpstr>Çalışma ortamının öğrenmeye uygun şekilde düzenlenmesi gerekir!</vt:lpstr>
      <vt:lpstr>Slayt 17</vt:lpstr>
      <vt:lpstr>Çalışma sırasında kendinize küçük ödüller koyabilirsiniz </vt:lpstr>
      <vt:lpstr>Slayt 19</vt:lpstr>
      <vt:lpstr>Slayt 20</vt:lpstr>
      <vt:lpstr>Kırk Kelimelik Hafıza Egzersizi</vt:lpstr>
      <vt:lpstr>Kırk Kelimelik Hafıza Egzersizi sonucu</vt:lpstr>
      <vt:lpstr>  Ders çalışmaya nasıl konsantre olabilirsiniz?</vt:lpstr>
      <vt:lpstr>Slayt 24</vt:lpstr>
      <vt:lpstr>Öğrendiklerinizi beyninizde nasıl saklayabilirsiniz?</vt:lpstr>
      <vt:lpstr>Slayt 26</vt:lpstr>
      <vt:lpstr>Neden Düzenli Tekrar Yapmamız Gerekiyor?</vt:lpstr>
      <vt:lpstr>Slayt 28</vt:lpstr>
      <vt:lpstr>Slayt 29</vt:lpstr>
      <vt:lpstr>REHBERLİK VE ARAŞTIRMA MERKEZİ AKADEMİSİ (RAMAK) EĞİTSEL DANIŞMANLIK KOMİSYONU</vt:lpstr>
      <vt:lpstr>Slayt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VERİMLİ DERS ÇALIŞMA YÖNTEMLERİ</dc:title>
  <dc:creator>okul lab</dc:creator>
  <cp:lastModifiedBy>ev</cp:lastModifiedBy>
  <cp:revision>85</cp:revision>
  <dcterms:created xsi:type="dcterms:W3CDTF">2015-11-13T07:18:44Z</dcterms:created>
  <dcterms:modified xsi:type="dcterms:W3CDTF">2016-12-19T08:54:01Z</dcterms:modified>
</cp:coreProperties>
</file>